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changesInfos/changesInfo1.xml" ContentType="application/vnd.ms-powerpoint.changes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867" r:id="rId4"/>
  </p:sldMasterIdLst>
  <p:notesMasterIdLst>
    <p:notesMasterId r:id="rId20"/>
  </p:notesMasterIdLst>
  <p:sldIdLst>
    <p:sldId id="306" r:id="rId5"/>
    <p:sldId id="314" r:id="rId6"/>
    <p:sldId id="325" r:id="rId7"/>
    <p:sldId id="318" r:id="rId8"/>
    <p:sldId id="319" r:id="rId9"/>
    <p:sldId id="320" r:id="rId10"/>
    <p:sldId id="324" r:id="rId11"/>
    <p:sldId id="329" r:id="rId12"/>
    <p:sldId id="323" r:id="rId13"/>
    <p:sldId id="326" r:id="rId14"/>
    <p:sldId id="327" r:id="rId15"/>
    <p:sldId id="328" r:id="rId16"/>
    <p:sldId id="322" r:id="rId17"/>
    <p:sldId id="321" r:id="rId18"/>
    <p:sldId id="317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392" userDrawn="1">
          <p15:clr>
            <a:srgbClr val="A4A3A4"/>
          </p15:clr>
        </p15:guide>
        <p15:guide id="2" pos="7056" userDrawn="1">
          <p15:clr>
            <a:srgbClr val="A4A3A4"/>
          </p15:clr>
        </p15:guide>
        <p15:guide id="3" orient="horz" pos="3168" userDrawn="1">
          <p15:clr>
            <a:srgbClr val="A4A3A4"/>
          </p15:clr>
        </p15:guide>
      </p15:sldGuideLst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00000000-0000-0000-0000-000000000000}" name="Author" initials="A" userId="Author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3387" autoAdjust="0"/>
  </p:normalViewPr>
  <p:slideViewPr>
    <p:cSldViewPr snapToGrid="0">
      <p:cViewPr varScale="1">
        <p:scale>
          <a:sx n="62" d="100"/>
          <a:sy n="62" d="100"/>
        </p:scale>
        <p:origin x="828" y="48"/>
      </p:cViewPr>
      <p:guideLst>
        <p:guide orient="horz" pos="1392"/>
        <p:guide pos="7056"/>
        <p:guide orient="horz" pos="3168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microsoft.com/office/2018/10/relationships/authors" Target="authors.xml"/><Relationship Id="rId3" Type="http://schemas.openxmlformats.org/officeDocument/2006/relationships/customXml" Target="../customXml/item3.xml"/><Relationship Id="rId21" Type="http://schemas.openxmlformats.org/officeDocument/2006/relationships/presProps" Target="pres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microsoft.com/office/2016/11/relationships/changesInfo" Target="changesInfos/changesInfo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Rust, Mary" userId="d213ff2c-22b2-4710-b0fe-f0dccc937f69" providerId="ADAL" clId="{FBFF2299-F86D-4678-AA9B-D982263CAAAA}"/>
    <pc:docChg chg="modSld">
      <pc:chgData name="Rust, Mary" userId="d213ff2c-22b2-4710-b0fe-f0dccc937f69" providerId="ADAL" clId="{FBFF2299-F86D-4678-AA9B-D982263CAAAA}" dt="2022-10-14T18:08:56.206" v="2" actId="6549"/>
      <pc:docMkLst>
        <pc:docMk/>
      </pc:docMkLst>
      <pc:sldChg chg="modNotesTx">
        <pc:chgData name="Rust, Mary" userId="d213ff2c-22b2-4710-b0fe-f0dccc937f69" providerId="ADAL" clId="{FBFF2299-F86D-4678-AA9B-D982263CAAAA}" dt="2022-10-14T18:08:45.815" v="0" actId="6549"/>
        <pc:sldMkLst>
          <pc:docMk/>
          <pc:sldMk cId="3401120994" sldId="314"/>
        </pc:sldMkLst>
      </pc:sldChg>
      <pc:sldChg chg="modNotesTx">
        <pc:chgData name="Rust, Mary" userId="d213ff2c-22b2-4710-b0fe-f0dccc937f69" providerId="ADAL" clId="{FBFF2299-F86D-4678-AA9B-D982263CAAAA}" dt="2022-10-14T18:08:51.429" v="1" actId="6549"/>
        <pc:sldMkLst>
          <pc:docMk/>
          <pc:sldMk cId="100281483" sldId="315"/>
        </pc:sldMkLst>
      </pc:sldChg>
      <pc:sldChg chg="modNotesTx">
        <pc:chgData name="Rust, Mary" userId="d213ff2c-22b2-4710-b0fe-f0dccc937f69" providerId="ADAL" clId="{FBFF2299-F86D-4678-AA9B-D982263CAAAA}" dt="2022-10-14T18:08:56.206" v="2" actId="6549"/>
        <pc:sldMkLst>
          <pc:docMk/>
          <pc:sldMk cId="1825547913" sldId="316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EA28068-AFBD-4979-B752-9EB6F90B1386}" type="datetimeFigureOut">
              <a:rPr lang="en-US" smtClean="0"/>
              <a:t>10/24/2022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5939589-3E79-4C82-AA4A-FE78234FAA5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9496896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5939589-3E79-4C82-AA4A-FE78234FAA59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7008335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5939589-3E79-4C82-AA4A-FE78234FAA59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990863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939589-3E79-4C82-AA4A-FE78234FAA59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0679011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939589-3E79-4C82-AA4A-FE78234FAA59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735647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939589-3E79-4C82-AA4A-FE78234FAA59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1433375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939589-3E79-4C82-AA4A-FE78234FAA59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7198860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939589-3E79-4C82-AA4A-FE78234FAA59}" type="slidenum">
              <a:rPr lang="en-US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9214608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939589-3E79-4C82-AA4A-FE78234FAA59}" type="slidenum">
              <a:rPr lang="en-US" smtClean="0"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8924236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939589-3E79-4C82-AA4A-FE78234FAA59}" type="slidenum">
              <a:rPr lang="en-US" smtClean="0"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7498778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D347D-5ACD-4C99-B74B-A9C85AD731AF}" type="datetimeFigureOut">
              <a:rPr lang="en-US" smtClean="0"/>
              <a:t>10/24/2022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786767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9/3/20XX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DA9DAA-006C-4F4B-980E-E3DF019B24E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0088410"/>
      </p:ext>
    </p:extLst>
  </p:cSld>
  <p:clrMapOvr>
    <a:masterClrMapping/>
  </p:clrMapOvr>
  <p:hf hdr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9/3/20XX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DA9DAA-006C-4F4B-980E-E3DF019B24E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3793191"/>
      </p:ext>
    </p:extLst>
  </p:cSld>
  <p:clrMapOvr>
    <a:masterClrMapping/>
  </p:clrMapOvr>
  <p:hf hdr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en-US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9/3/20XX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DA9DAA-006C-4F4B-980E-E3DF019B24E2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744716622"/>
      </p:ext>
    </p:extLst>
  </p:cSld>
  <p:clrMapOvr>
    <a:masterClrMapping/>
  </p:clrMapOvr>
  <p:hf hdr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9/3/20XX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DA9DAA-006C-4F4B-980E-E3DF019B24E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83199270"/>
      </p:ext>
    </p:extLst>
  </p:cSld>
  <p:clrMapOvr>
    <a:masterClrMapping/>
  </p:clrMapOvr>
  <p:hf hdr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9/3/20XX</a:t>
            </a:r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DA9DAA-006C-4F4B-980E-E3DF019B24E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75526792"/>
      </p:ext>
    </p:extLst>
  </p:cSld>
  <p:clrMapOvr>
    <a:masterClrMapping/>
  </p:clrMapOvr>
  <p:hf hdr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9/3/20XX</a:t>
            </a:r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DA9DAA-006C-4F4B-980E-E3DF019B24E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59844232"/>
      </p:ext>
    </p:extLst>
  </p:cSld>
  <p:clrMapOvr>
    <a:masterClrMapping/>
  </p:clrMapOvr>
  <p:hf hdr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9/3/20XX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DA9DAA-006C-4F4B-980E-E3DF019B24E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40700450"/>
      </p:ext>
    </p:extLst>
  </p:cSld>
  <p:clrMapOvr>
    <a:masterClrMapping/>
  </p:clrMapOvr>
  <p:hf hdr="0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9/3/20XX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DA9DAA-006C-4F4B-980E-E3DF019B24E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62256546"/>
      </p:ext>
    </p:extLst>
  </p:cSld>
  <p:clrMapOvr>
    <a:masterClrMapping/>
  </p:clrMapOvr>
  <p:hf hdr="0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Only">
    <p:bg>
      <p:bgPr>
        <a:gradFill>
          <a:gsLst>
            <a:gs pos="100000">
              <a:schemeClr val="accent4"/>
            </a:gs>
            <a:gs pos="0">
              <a:schemeClr val="accent2"/>
            </a:gs>
          </a:gsLst>
          <a:lin ang="81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icture Placeholder 18">
            <a:extLst>
              <a:ext uri="{FF2B5EF4-FFF2-40B4-BE49-F238E27FC236}">
                <a16:creationId xmlns:a16="http://schemas.microsoft.com/office/drawing/2014/main" id="{34120D15-E48C-4FBE-BB95-24DB36D9F458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1366432" y="2530058"/>
            <a:ext cx="3707972" cy="3707971"/>
          </a:xfrm>
          <a:custGeom>
            <a:avLst/>
            <a:gdLst>
              <a:gd name="connsiteX0" fmla="*/ 1853986 w 3707972"/>
              <a:gd name="connsiteY0" fmla="*/ 0 h 3707971"/>
              <a:gd name="connsiteX1" fmla="*/ 3707972 w 3707972"/>
              <a:gd name="connsiteY1" fmla="*/ 1853986 h 3707971"/>
              <a:gd name="connsiteX2" fmla="*/ 2043545 w 3707972"/>
              <a:gd name="connsiteY2" fmla="*/ 3698400 h 3707971"/>
              <a:gd name="connsiteX3" fmla="*/ 1854006 w 3707972"/>
              <a:gd name="connsiteY3" fmla="*/ 3707971 h 3707971"/>
              <a:gd name="connsiteX4" fmla="*/ 1853966 w 3707972"/>
              <a:gd name="connsiteY4" fmla="*/ 3707971 h 3707971"/>
              <a:gd name="connsiteX5" fmla="*/ 1664427 w 3707972"/>
              <a:gd name="connsiteY5" fmla="*/ 3698400 h 3707971"/>
              <a:gd name="connsiteX6" fmla="*/ 0 w 3707972"/>
              <a:gd name="connsiteY6" fmla="*/ 1853986 h 3707971"/>
              <a:gd name="connsiteX7" fmla="*/ 1853986 w 3707972"/>
              <a:gd name="connsiteY7" fmla="*/ 0 h 37079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707972" h="3707971">
                <a:moveTo>
                  <a:pt x="1853986" y="0"/>
                </a:moveTo>
                <a:cubicBezTo>
                  <a:pt x="2877914" y="0"/>
                  <a:pt x="3707972" y="830058"/>
                  <a:pt x="3707972" y="1853986"/>
                </a:cubicBezTo>
                <a:cubicBezTo>
                  <a:pt x="3707972" y="2813919"/>
                  <a:pt x="2978429" y="3603458"/>
                  <a:pt x="2043545" y="3698400"/>
                </a:cubicBezTo>
                <a:lnTo>
                  <a:pt x="1854006" y="3707971"/>
                </a:lnTo>
                <a:lnTo>
                  <a:pt x="1853966" y="3707971"/>
                </a:lnTo>
                <a:lnTo>
                  <a:pt x="1664427" y="3698400"/>
                </a:lnTo>
                <a:cubicBezTo>
                  <a:pt x="729543" y="3603458"/>
                  <a:pt x="0" y="2813919"/>
                  <a:pt x="0" y="1853986"/>
                </a:cubicBezTo>
                <a:cubicBezTo>
                  <a:pt x="0" y="830058"/>
                  <a:pt x="830058" y="0"/>
                  <a:pt x="1853986" y="0"/>
                </a:cubicBezTo>
                <a:close/>
              </a:path>
            </a:pathLst>
          </a:custGeom>
        </p:spPr>
        <p:txBody>
          <a:bodyPr wrap="square" anchor="ctr">
            <a:noAutofit/>
          </a:bodyPr>
          <a:lstStyle>
            <a:lvl1pPr algn="ctr">
              <a:buNone/>
              <a:defRPr sz="1600" b="1"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969F227-D21C-48B3-828A-6BFA9585E82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202936" y="585216"/>
            <a:ext cx="5833872" cy="2276856"/>
          </a:xfrm>
        </p:spPr>
        <p:txBody>
          <a:bodyPr anchor="b"/>
          <a:lstStyle>
            <a:lvl1pPr algn="r">
              <a:defRPr sz="6000" b="1" cap="all" spc="400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Title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DF1DFFF-E5C5-43DF-B71C-7270DB97372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58368" y="201168"/>
            <a:ext cx="27432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9/3/20XX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EBC03C0-6EB7-4633-967C-12C35768BB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 rot="16200000">
            <a:off x="-548640" y="1938528"/>
            <a:ext cx="278892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0FF4306-91CD-4B7B-8A53-34BE8F9975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201168"/>
            <a:ext cx="27432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D8DA9DAA-006C-4F4B-980E-E3DF019B24E2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13AE7F8D-AE68-4A83-BAB5-3A97D473CE3C}"/>
              </a:ext>
            </a:extLst>
          </p:cNvPr>
          <p:cNvCxnSpPr>
            <a:cxnSpLocks/>
          </p:cNvCxnSpPr>
          <p:nvPr userDrawn="1"/>
        </p:nvCxnSpPr>
        <p:spPr>
          <a:xfrm>
            <a:off x="856114" y="3503032"/>
            <a:ext cx="0" cy="3346090"/>
          </a:xfrm>
          <a:prstGeom prst="line">
            <a:avLst/>
          </a:prstGeom>
          <a:ln w="25400" cap="sq">
            <a:solidFill>
              <a:schemeClr val="bg1"/>
            </a:soli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A928810C-E773-43AE-A2A1-4073955CC8D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202936" y="3127248"/>
            <a:ext cx="5833872" cy="3118104"/>
          </a:xfrm>
        </p:spPr>
        <p:txBody>
          <a:bodyPr/>
          <a:lstStyle>
            <a:lvl1pPr marL="0" indent="0" algn="r">
              <a:buNone/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Graphic 12">
            <a:extLst>
              <a:ext uri="{FF2B5EF4-FFF2-40B4-BE49-F238E27FC236}">
                <a16:creationId xmlns:a16="http://schemas.microsoft.com/office/drawing/2014/main" id="{EA1B6985-3E5A-40F4-9268-D4AB3BBF8C91}"/>
              </a:ext>
            </a:extLst>
          </p:cNvPr>
          <p:cNvSpPr/>
          <p:nvPr userDrawn="1"/>
        </p:nvSpPr>
        <p:spPr>
          <a:xfrm>
            <a:off x="4745394" y="2760277"/>
            <a:ext cx="91138" cy="91138"/>
          </a:xfrm>
          <a:custGeom>
            <a:avLst/>
            <a:gdLst>
              <a:gd name="connsiteX0" fmla="*/ 91138 w 91138"/>
              <a:gd name="connsiteY0" fmla="*/ 45569 h 91138"/>
              <a:gd name="connsiteX1" fmla="*/ 45569 w 91138"/>
              <a:gd name="connsiteY1" fmla="*/ 91138 h 91138"/>
              <a:gd name="connsiteX2" fmla="*/ 0 w 91138"/>
              <a:gd name="connsiteY2" fmla="*/ 45569 h 91138"/>
              <a:gd name="connsiteX3" fmla="*/ 45569 w 91138"/>
              <a:gd name="connsiteY3" fmla="*/ 0 h 91138"/>
              <a:gd name="connsiteX4" fmla="*/ 91138 w 91138"/>
              <a:gd name="connsiteY4" fmla="*/ 45569 h 911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138" h="91138">
                <a:moveTo>
                  <a:pt x="91138" y="45569"/>
                </a:moveTo>
                <a:cubicBezTo>
                  <a:pt x="91138" y="70736"/>
                  <a:pt x="70736" y="91138"/>
                  <a:pt x="45569" y="91138"/>
                </a:cubicBezTo>
                <a:cubicBezTo>
                  <a:pt x="20402" y="91138"/>
                  <a:pt x="0" y="70736"/>
                  <a:pt x="0" y="45569"/>
                </a:cubicBezTo>
                <a:cubicBezTo>
                  <a:pt x="0" y="20402"/>
                  <a:pt x="20402" y="0"/>
                  <a:pt x="45569" y="0"/>
                </a:cubicBezTo>
                <a:cubicBezTo>
                  <a:pt x="70736" y="0"/>
                  <a:pt x="91138" y="20402"/>
                  <a:pt x="91138" y="45569"/>
                </a:cubicBezTo>
                <a:close/>
              </a:path>
            </a:pathLst>
          </a:custGeom>
          <a:solidFill>
            <a:schemeClr val="bg1"/>
          </a:solidFill>
          <a:ln w="422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13" name="Graphic 13">
            <a:extLst>
              <a:ext uri="{FF2B5EF4-FFF2-40B4-BE49-F238E27FC236}">
                <a16:creationId xmlns:a16="http://schemas.microsoft.com/office/drawing/2014/main" id="{338BC906-9D03-4280-85E8-21A81BC21D73}"/>
              </a:ext>
            </a:extLst>
          </p:cNvPr>
          <p:cNvSpPr/>
          <p:nvPr userDrawn="1"/>
        </p:nvSpPr>
        <p:spPr>
          <a:xfrm>
            <a:off x="4386614" y="2530982"/>
            <a:ext cx="139039" cy="139039"/>
          </a:xfrm>
          <a:custGeom>
            <a:avLst/>
            <a:gdLst>
              <a:gd name="connsiteX0" fmla="*/ 129602 w 139039"/>
              <a:gd name="connsiteY0" fmla="*/ 60082 h 139039"/>
              <a:gd name="connsiteX1" fmla="*/ 78957 w 139039"/>
              <a:gd name="connsiteY1" fmla="*/ 60082 h 139039"/>
              <a:gd name="connsiteX2" fmla="*/ 78957 w 139039"/>
              <a:gd name="connsiteY2" fmla="*/ 9437 h 139039"/>
              <a:gd name="connsiteX3" fmla="*/ 69520 w 139039"/>
              <a:gd name="connsiteY3" fmla="*/ 0 h 139039"/>
              <a:gd name="connsiteX4" fmla="*/ 60082 w 139039"/>
              <a:gd name="connsiteY4" fmla="*/ 9437 h 139039"/>
              <a:gd name="connsiteX5" fmla="*/ 60082 w 139039"/>
              <a:gd name="connsiteY5" fmla="*/ 60082 h 139039"/>
              <a:gd name="connsiteX6" fmla="*/ 9437 w 139039"/>
              <a:gd name="connsiteY6" fmla="*/ 60082 h 139039"/>
              <a:gd name="connsiteX7" fmla="*/ 0 w 139039"/>
              <a:gd name="connsiteY7" fmla="*/ 69520 h 139039"/>
              <a:gd name="connsiteX8" fmla="*/ 9437 w 139039"/>
              <a:gd name="connsiteY8" fmla="*/ 78957 h 139039"/>
              <a:gd name="connsiteX9" fmla="*/ 60082 w 139039"/>
              <a:gd name="connsiteY9" fmla="*/ 78957 h 139039"/>
              <a:gd name="connsiteX10" fmla="*/ 60082 w 139039"/>
              <a:gd name="connsiteY10" fmla="*/ 129602 h 139039"/>
              <a:gd name="connsiteX11" fmla="*/ 69520 w 139039"/>
              <a:gd name="connsiteY11" fmla="*/ 139039 h 139039"/>
              <a:gd name="connsiteX12" fmla="*/ 78957 w 139039"/>
              <a:gd name="connsiteY12" fmla="*/ 129602 h 139039"/>
              <a:gd name="connsiteX13" fmla="*/ 78957 w 139039"/>
              <a:gd name="connsiteY13" fmla="*/ 78957 h 139039"/>
              <a:gd name="connsiteX14" fmla="*/ 129602 w 139039"/>
              <a:gd name="connsiteY14" fmla="*/ 78957 h 139039"/>
              <a:gd name="connsiteX15" fmla="*/ 139039 w 139039"/>
              <a:gd name="connsiteY15" fmla="*/ 69520 h 139039"/>
              <a:gd name="connsiteX16" fmla="*/ 129602 w 139039"/>
              <a:gd name="connsiteY16" fmla="*/ 60082 h 1390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39039" h="139039">
                <a:moveTo>
                  <a:pt x="129602" y="60082"/>
                </a:moveTo>
                <a:lnTo>
                  <a:pt x="78957" y="60082"/>
                </a:lnTo>
                <a:lnTo>
                  <a:pt x="78957" y="9437"/>
                </a:lnTo>
                <a:cubicBezTo>
                  <a:pt x="78957" y="4225"/>
                  <a:pt x="74731" y="0"/>
                  <a:pt x="69520" y="0"/>
                </a:cubicBezTo>
                <a:cubicBezTo>
                  <a:pt x="64308" y="0"/>
                  <a:pt x="60082" y="4225"/>
                  <a:pt x="60082" y="9437"/>
                </a:cubicBezTo>
                <a:lnTo>
                  <a:pt x="60082" y="60082"/>
                </a:lnTo>
                <a:lnTo>
                  <a:pt x="9437" y="60082"/>
                </a:lnTo>
                <a:cubicBezTo>
                  <a:pt x="4225" y="60082"/>
                  <a:pt x="0" y="64308"/>
                  <a:pt x="0" y="69520"/>
                </a:cubicBezTo>
                <a:cubicBezTo>
                  <a:pt x="0" y="74731"/>
                  <a:pt x="4225" y="78957"/>
                  <a:pt x="9437" y="78957"/>
                </a:cubicBezTo>
                <a:lnTo>
                  <a:pt x="60082" y="78957"/>
                </a:lnTo>
                <a:lnTo>
                  <a:pt x="60082" y="129602"/>
                </a:lnTo>
                <a:cubicBezTo>
                  <a:pt x="60082" y="134814"/>
                  <a:pt x="64308" y="139039"/>
                  <a:pt x="69520" y="139039"/>
                </a:cubicBezTo>
                <a:cubicBezTo>
                  <a:pt x="74731" y="139039"/>
                  <a:pt x="78957" y="134814"/>
                  <a:pt x="78957" y="129602"/>
                </a:cubicBezTo>
                <a:lnTo>
                  <a:pt x="78957" y="78957"/>
                </a:lnTo>
                <a:lnTo>
                  <a:pt x="129602" y="78957"/>
                </a:lnTo>
                <a:cubicBezTo>
                  <a:pt x="134814" y="78957"/>
                  <a:pt x="139039" y="74731"/>
                  <a:pt x="139039" y="69520"/>
                </a:cubicBezTo>
                <a:cubicBezTo>
                  <a:pt x="139039" y="64308"/>
                  <a:pt x="134814" y="60082"/>
                  <a:pt x="129602" y="60082"/>
                </a:cubicBezTo>
                <a:close/>
              </a:path>
            </a:pathLst>
          </a:custGeom>
          <a:solidFill>
            <a:schemeClr val="bg1"/>
          </a:solidFill>
          <a:ln w="603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17" name="Graphic 15">
            <a:extLst>
              <a:ext uri="{FF2B5EF4-FFF2-40B4-BE49-F238E27FC236}">
                <a16:creationId xmlns:a16="http://schemas.microsoft.com/office/drawing/2014/main" id="{C5C06D53-C9F6-47E8-BFE1-B8193A1AED8B}"/>
              </a:ext>
            </a:extLst>
          </p:cNvPr>
          <p:cNvSpPr/>
          <p:nvPr userDrawn="1"/>
        </p:nvSpPr>
        <p:spPr>
          <a:xfrm>
            <a:off x="1669987" y="6031572"/>
            <a:ext cx="127714" cy="127714"/>
          </a:xfrm>
          <a:custGeom>
            <a:avLst/>
            <a:gdLst>
              <a:gd name="connsiteX0" fmla="*/ 63857 w 127714"/>
              <a:gd name="connsiteY0" fmla="*/ 18874 h 127714"/>
              <a:gd name="connsiteX1" fmla="*/ 108840 w 127714"/>
              <a:gd name="connsiteY1" fmla="*/ 63857 h 127714"/>
              <a:gd name="connsiteX2" fmla="*/ 63857 w 127714"/>
              <a:gd name="connsiteY2" fmla="*/ 108840 h 127714"/>
              <a:gd name="connsiteX3" fmla="*/ 18874 w 127714"/>
              <a:gd name="connsiteY3" fmla="*/ 63857 h 127714"/>
              <a:gd name="connsiteX4" fmla="*/ 63857 w 127714"/>
              <a:gd name="connsiteY4" fmla="*/ 18874 h 127714"/>
              <a:gd name="connsiteX5" fmla="*/ 63857 w 127714"/>
              <a:gd name="connsiteY5" fmla="*/ 0 h 127714"/>
              <a:gd name="connsiteX6" fmla="*/ 0 w 127714"/>
              <a:gd name="connsiteY6" fmla="*/ 63857 h 127714"/>
              <a:gd name="connsiteX7" fmla="*/ 63857 w 127714"/>
              <a:gd name="connsiteY7" fmla="*/ 127714 h 127714"/>
              <a:gd name="connsiteX8" fmla="*/ 127714 w 127714"/>
              <a:gd name="connsiteY8" fmla="*/ 63857 h 127714"/>
              <a:gd name="connsiteX9" fmla="*/ 63857 w 127714"/>
              <a:gd name="connsiteY9" fmla="*/ 0 h 1277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27714" h="127714">
                <a:moveTo>
                  <a:pt x="63857" y="18874"/>
                </a:moveTo>
                <a:cubicBezTo>
                  <a:pt x="88700" y="18874"/>
                  <a:pt x="108840" y="39014"/>
                  <a:pt x="108840" y="63857"/>
                </a:cubicBezTo>
                <a:cubicBezTo>
                  <a:pt x="108840" y="88700"/>
                  <a:pt x="88700" y="108840"/>
                  <a:pt x="63857" y="108840"/>
                </a:cubicBezTo>
                <a:cubicBezTo>
                  <a:pt x="39014" y="108840"/>
                  <a:pt x="18874" y="88700"/>
                  <a:pt x="18874" y="63857"/>
                </a:cubicBezTo>
                <a:cubicBezTo>
                  <a:pt x="18898" y="39024"/>
                  <a:pt x="39024" y="18898"/>
                  <a:pt x="63857" y="18874"/>
                </a:cubicBezTo>
                <a:moveTo>
                  <a:pt x="63857" y="0"/>
                </a:moveTo>
                <a:cubicBezTo>
                  <a:pt x="28590" y="0"/>
                  <a:pt x="0" y="28590"/>
                  <a:pt x="0" y="63857"/>
                </a:cubicBezTo>
                <a:cubicBezTo>
                  <a:pt x="0" y="99124"/>
                  <a:pt x="28590" y="127714"/>
                  <a:pt x="63857" y="127714"/>
                </a:cubicBezTo>
                <a:cubicBezTo>
                  <a:pt x="99124" y="127714"/>
                  <a:pt x="127714" y="99124"/>
                  <a:pt x="127714" y="63857"/>
                </a:cubicBezTo>
                <a:cubicBezTo>
                  <a:pt x="127714" y="28590"/>
                  <a:pt x="99124" y="0"/>
                  <a:pt x="63857" y="0"/>
                </a:cubicBezTo>
                <a:close/>
              </a:path>
            </a:pathLst>
          </a:custGeom>
          <a:solidFill>
            <a:schemeClr val="bg1"/>
          </a:solidFill>
          <a:ln w="61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9076877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icture Placeholder 14">
            <a:extLst>
              <a:ext uri="{FF2B5EF4-FFF2-40B4-BE49-F238E27FC236}">
                <a16:creationId xmlns:a16="http://schemas.microsoft.com/office/drawing/2014/main" id="{E62FC6D8-DD87-4B93-8491-43C84EE63FE2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7451965" y="1665520"/>
            <a:ext cx="4266960" cy="4266968"/>
          </a:xfrm>
          <a:custGeom>
            <a:avLst/>
            <a:gdLst>
              <a:gd name="connsiteX0" fmla="*/ 2133823 w 4266960"/>
              <a:gd name="connsiteY0" fmla="*/ 0 h 4266968"/>
              <a:gd name="connsiteX1" fmla="*/ 4256628 w 4266960"/>
              <a:gd name="connsiteY1" fmla="*/ 1915652 h 4266968"/>
              <a:gd name="connsiteX2" fmla="*/ 4266960 w 4266960"/>
              <a:gd name="connsiteY2" fmla="*/ 2120258 h 4266968"/>
              <a:gd name="connsiteX3" fmla="*/ 4266960 w 4266960"/>
              <a:gd name="connsiteY3" fmla="*/ 2147389 h 4266968"/>
              <a:gd name="connsiteX4" fmla="*/ 4256628 w 4266960"/>
              <a:gd name="connsiteY4" fmla="*/ 2351994 h 4266968"/>
              <a:gd name="connsiteX5" fmla="*/ 2351994 w 4266960"/>
              <a:gd name="connsiteY5" fmla="*/ 4256629 h 4266968"/>
              <a:gd name="connsiteX6" fmla="*/ 2147230 w 4266960"/>
              <a:gd name="connsiteY6" fmla="*/ 4266968 h 4266968"/>
              <a:gd name="connsiteX7" fmla="*/ 2120416 w 4266960"/>
              <a:gd name="connsiteY7" fmla="*/ 4266968 h 4266968"/>
              <a:gd name="connsiteX8" fmla="*/ 1915652 w 4266960"/>
              <a:gd name="connsiteY8" fmla="*/ 4256629 h 4266968"/>
              <a:gd name="connsiteX9" fmla="*/ 0 w 4266960"/>
              <a:gd name="connsiteY9" fmla="*/ 2133823 h 4266968"/>
              <a:gd name="connsiteX10" fmla="*/ 2133823 w 4266960"/>
              <a:gd name="connsiteY10" fmla="*/ 0 h 42669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4266960" h="4266968">
                <a:moveTo>
                  <a:pt x="2133823" y="0"/>
                </a:moveTo>
                <a:cubicBezTo>
                  <a:pt x="3238644" y="0"/>
                  <a:pt x="4147355" y="839660"/>
                  <a:pt x="4256628" y="1915652"/>
                </a:cubicBezTo>
                <a:lnTo>
                  <a:pt x="4266960" y="2120258"/>
                </a:lnTo>
                <a:lnTo>
                  <a:pt x="4266960" y="2147389"/>
                </a:lnTo>
                <a:lnTo>
                  <a:pt x="4256628" y="2351994"/>
                </a:lnTo>
                <a:cubicBezTo>
                  <a:pt x="4154640" y="3356254"/>
                  <a:pt x="3356253" y="4154640"/>
                  <a:pt x="2351994" y="4256629"/>
                </a:cubicBezTo>
                <a:lnTo>
                  <a:pt x="2147230" y="4266968"/>
                </a:lnTo>
                <a:lnTo>
                  <a:pt x="2120416" y="4266968"/>
                </a:lnTo>
                <a:lnTo>
                  <a:pt x="1915652" y="4256629"/>
                </a:lnTo>
                <a:cubicBezTo>
                  <a:pt x="839660" y="4147356"/>
                  <a:pt x="0" y="3238645"/>
                  <a:pt x="0" y="2133823"/>
                </a:cubicBezTo>
                <a:cubicBezTo>
                  <a:pt x="0" y="955346"/>
                  <a:pt x="955346" y="0"/>
                  <a:pt x="2133823" y="0"/>
                </a:cubicBezTo>
                <a:close/>
              </a:path>
            </a:pathLst>
          </a:custGeom>
        </p:spPr>
        <p:txBody>
          <a:bodyPr wrap="square" anchor="ctr">
            <a:noAutofit/>
          </a:bodyPr>
          <a:lstStyle>
            <a:lvl1pPr algn="ctr">
              <a:buNone/>
              <a:defRPr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696CF8C-1EA0-4E47-AC60-CAC3B80A3C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4672" y="1335024"/>
            <a:ext cx="6190488" cy="1179576"/>
          </a:xfrm>
        </p:spPr>
        <p:txBody>
          <a:bodyPr lIns="91440" tIns="45720" rIns="91440" bIns="45720" anchor="b"/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28CABF8-19D8-4F3C-994F-4D35EC7A2C3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50392" y="2825496"/>
            <a:ext cx="6190488" cy="3346704"/>
          </a:xfrm>
        </p:spPr>
        <p:txBody>
          <a:bodyPr/>
          <a:lstStyle>
            <a:lvl1pPr marL="0" indent="0">
              <a:lnSpc>
                <a:spcPct val="110000"/>
              </a:lnSpc>
              <a:buNone/>
              <a:defRPr sz="2000"/>
            </a:lvl1pPr>
            <a:lvl2pPr marL="228600">
              <a:defRPr sz="1800"/>
            </a:lvl2pPr>
            <a:lvl3pPr marL="457200">
              <a:defRPr sz="1600"/>
            </a:lvl3pPr>
            <a:lvl4pPr marL="685800"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097BB2D-4E2C-4490-A2A3-4B68BCC5D2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r>
              <a:rPr lang="en-US" dirty="0"/>
              <a:t>9/3/20XX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140F15D-DD72-46D5-BF0F-F506471070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964424" y="621792"/>
            <a:ext cx="4114800" cy="365125"/>
          </a:xfrm>
        </p:spPr>
        <p:txBody>
          <a:bodyPr/>
          <a:lstStyle>
            <a:lvl1pPr>
              <a:defRPr baseline="0">
                <a:solidFill>
                  <a:schemeClr val="accent2"/>
                </a:solidFill>
              </a:defRPr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266FD4D-815A-431C-ADEF-DE6F236F61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fld id="{D8DA9DAA-006C-4F4B-980E-E3DF019B24E2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FA8B3D0E-ED3F-46FA-AE79-5FEFDE9168E3}"/>
              </a:ext>
            </a:extLst>
          </p:cNvPr>
          <p:cNvCxnSpPr>
            <a:cxnSpLocks/>
          </p:cNvCxnSpPr>
          <p:nvPr userDrawn="1"/>
        </p:nvCxnSpPr>
        <p:spPr>
          <a:xfrm>
            <a:off x="0" y="806470"/>
            <a:ext cx="7903723" cy="0"/>
          </a:xfrm>
          <a:prstGeom prst="line">
            <a:avLst/>
          </a:prstGeom>
          <a:ln w="25400" cap="sq">
            <a:gradFill flip="none" rotWithShape="1">
              <a:gsLst>
                <a:gs pos="0">
                  <a:schemeClr val="accent2"/>
                </a:gs>
                <a:gs pos="100000">
                  <a:schemeClr val="accent4"/>
                </a:gs>
              </a:gsLst>
              <a:lin ang="10800000" scaled="1"/>
              <a:tileRect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Graphic 10">
            <a:extLst>
              <a:ext uri="{FF2B5EF4-FFF2-40B4-BE49-F238E27FC236}">
                <a16:creationId xmlns:a16="http://schemas.microsoft.com/office/drawing/2014/main" id="{AAD06B87-D9B2-4F94-B734-A8F039A2033F}"/>
              </a:ext>
            </a:extLst>
          </p:cNvPr>
          <p:cNvSpPr/>
          <p:nvPr userDrawn="1"/>
        </p:nvSpPr>
        <p:spPr>
          <a:xfrm>
            <a:off x="11281590" y="2070656"/>
            <a:ext cx="91138" cy="91138"/>
          </a:xfrm>
          <a:custGeom>
            <a:avLst/>
            <a:gdLst>
              <a:gd name="connsiteX0" fmla="*/ 91138 w 91138"/>
              <a:gd name="connsiteY0" fmla="*/ 45569 h 91138"/>
              <a:gd name="connsiteX1" fmla="*/ 45569 w 91138"/>
              <a:gd name="connsiteY1" fmla="*/ 91138 h 91138"/>
              <a:gd name="connsiteX2" fmla="*/ 0 w 91138"/>
              <a:gd name="connsiteY2" fmla="*/ 45569 h 91138"/>
              <a:gd name="connsiteX3" fmla="*/ 45569 w 91138"/>
              <a:gd name="connsiteY3" fmla="*/ 0 h 91138"/>
              <a:gd name="connsiteX4" fmla="*/ 91138 w 91138"/>
              <a:gd name="connsiteY4" fmla="*/ 45569 h 911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138" h="91138">
                <a:moveTo>
                  <a:pt x="91138" y="45569"/>
                </a:moveTo>
                <a:cubicBezTo>
                  <a:pt x="91138" y="70736"/>
                  <a:pt x="70736" y="91138"/>
                  <a:pt x="45569" y="91138"/>
                </a:cubicBezTo>
                <a:cubicBezTo>
                  <a:pt x="20402" y="91138"/>
                  <a:pt x="0" y="70736"/>
                  <a:pt x="0" y="45569"/>
                </a:cubicBezTo>
                <a:cubicBezTo>
                  <a:pt x="0" y="20402"/>
                  <a:pt x="20402" y="0"/>
                  <a:pt x="45569" y="0"/>
                </a:cubicBezTo>
                <a:cubicBezTo>
                  <a:pt x="70736" y="0"/>
                  <a:pt x="91138" y="20402"/>
                  <a:pt x="91138" y="45569"/>
                </a:cubicBezTo>
                <a:close/>
              </a:path>
            </a:pathLst>
          </a:custGeom>
          <a:solidFill>
            <a:schemeClr val="accent2"/>
          </a:solidFill>
          <a:ln w="422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19" name="Graphic 11">
            <a:extLst>
              <a:ext uri="{FF2B5EF4-FFF2-40B4-BE49-F238E27FC236}">
                <a16:creationId xmlns:a16="http://schemas.microsoft.com/office/drawing/2014/main" id="{BB13A13C-36EA-4B13-9175-C5FE95B34D33}"/>
              </a:ext>
            </a:extLst>
          </p:cNvPr>
          <p:cNvSpPr/>
          <p:nvPr userDrawn="1"/>
        </p:nvSpPr>
        <p:spPr>
          <a:xfrm>
            <a:off x="10969280" y="1780012"/>
            <a:ext cx="139039" cy="139039"/>
          </a:xfrm>
          <a:custGeom>
            <a:avLst/>
            <a:gdLst>
              <a:gd name="connsiteX0" fmla="*/ 129602 w 139039"/>
              <a:gd name="connsiteY0" fmla="*/ 60082 h 139039"/>
              <a:gd name="connsiteX1" fmla="*/ 78957 w 139039"/>
              <a:gd name="connsiteY1" fmla="*/ 60082 h 139039"/>
              <a:gd name="connsiteX2" fmla="*/ 78957 w 139039"/>
              <a:gd name="connsiteY2" fmla="*/ 9437 h 139039"/>
              <a:gd name="connsiteX3" fmla="*/ 69520 w 139039"/>
              <a:gd name="connsiteY3" fmla="*/ 0 h 139039"/>
              <a:gd name="connsiteX4" fmla="*/ 60082 w 139039"/>
              <a:gd name="connsiteY4" fmla="*/ 9437 h 139039"/>
              <a:gd name="connsiteX5" fmla="*/ 60082 w 139039"/>
              <a:gd name="connsiteY5" fmla="*/ 60082 h 139039"/>
              <a:gd name="connsiteX6" fmla="*/ 9437 w 139039"/>
              <a:gd name="connsiteY6" fmla="*/ 60082 h 139039"/>
              <a:gd name="connsiteX7" fmla="*/ 0 w 139039"/>
              <a:gd name="connsiteY7" fmla="*/ 69520 h 139039"/>
              <a:gd name="connsiteX8" fmla="*/ 9437 w 139039"/>
              <a:gd name="connsiteY8" fmla="*/ 78957 h 139039"/>
              <a:gd name="connsiteX9" fmla="*/ 60082 w 139039"/>
              <a:gd name="connsiteY9" fmla="*/ 78957 h 139039"/>
              <a:gd name="connsiteX10" fmla="*/ 60082 w 139039"/>
              <a:gd name="connsiteY10" fmla="*/ 129602 h 139039"/>
              <a:gd name="connsiteX11" fmla="*/ 69520 w 139039"/>
              <a:gd name="connsiteY11" fmla="*/ 139039 h 139039"/>
              <a:gd name="connsiteX12" fmla="*/ 78957 w 139039"/>
              <a:gd name="connsiteY12" fmla="*/ 129602 h 139039"/>
              <a:gd name="connsiteX13" fmla="*/ 78957 w 139039"/>
              <a:gd name="connsiteY13" fmla="*/ 78957 h 139039"/>
              <a:gd name="connsiteX14" fmla="*/ 129602 w 139039"/>
              <a:gd name="connsiteY14" fmla="*/ 78957 h 139039"/>
              <a:gd name="connsiteX15" fmla="*/ 139039 w 139039"/>
              <a:gd name="connsiteY15" fmla="*/ 69520 h 139039"/>
              <a:gd name="connsiteX16" fmla="*/ 129602 w 139039"/>
              <a:gd name="connsiteY16" fmla="*/ 60082 h 1390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39039" h="139039">
                <a:moveTo>
                  <a:pt x="129602" y="60082"/>
                </a:moveTo>
                <a:lnTo>
                  <a:pt x="78957" y="60082"/>
                </a:lnTo>
                <a:lnTo>
                  <a:pt x="78957" y="9437"/>
                </a:lnTo>
                <a:cubicBezTo>
                  <a:pt x="78957" y="4225"/>
                  <a:pt x="74731" y="0"/>
                  <a:pt x="69520" y="0"/>
                </a:cubicBezTo>
                <a:cubicBezTo>
                  <a:pt x="64308" y="0"/>
                  <a:pt x="60082" y="4225"/>
                  <a:pt x="60082" y="9437"/>
                </a:cubicBezTo>
                <a:lnTo>
                  <a:pt x="60082" y="60082"/>
                </a:lnTo>
                <a:lnTo>
                  <a:pt x="9437" y="60082"/>
                </a:lnTo>
                <a:cubicBezTo>
                  <a:pt x="4225" y="60082"/>
                  <a:pt x="0" y="64308"/>
                  <a:pt x="0" y="69520"/>
                </a:cubicBezTo>
                <a:cubicBezTo>
                  <a:pt x="0" y="74731"/>
                  <a:pt x="4225" y="78957"/>
                  <a:pt x="9437" y="78957"/>
                </a:cubicBezTo>
                <a:lnTo>
                  <a:pt x="60082" y="78957"/>
                </a:lnTo>
                <a:lnTo>
                  <a:pt x="60082" y="129602"/>
                </a:lnTo>
                <a:cubicBezTo>
                  <a:pt x="60082" y="134814"/>
                  <a:pt x="64308" y="139039"/>
                  <a:pt x="69520" y="139039"/>
                </a:cubicBezTo>
                <a:cubicBezTo>
                  <a:pt x="74731" y="139039"/>
                  <a:pt x="78957" y="134814"/>
                  <a:pt x="78957" y="129602"/>
                </a:cubicBezTo>
                <a:lnTo>
                  <a:pt x="78957" y="78957"/>
                </a:lnTo>
                <a:lnTo>
                  <a:pt x="129602" y="78957"/>
                </a:lnTo>
                <a:cubicBezTo>
                  <a:pt x="134814" y="78957"/>
                  <a:pt x="139039" y="74731"/>
                  <a:pt x="139039" y="69520"/>
                </a:cubicBezTo>
                <a:cubicBezTo>
                  <a:pt x="139039" y="64308"/>
                  <a:pt x="134814" y="60082"/>
                  <a:pt x="129602" y="60082"/>
                </a:cubicBezTo>
                <a:close/>
              </a:path>
            </a:pathLst>
          </a:custGeom>
          <a:solidFill>
            <a:schemeClr val="accent2"/>
          </a:solidFill>
          <a:ln w="603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971113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10/24/2022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DA9DAA-006C-4F4B-980E-E3DF019B24E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7587618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640AAD-80AF-40E7-BE3F-43D32FC68ED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391656" y="841248"/>
            <a:ext cx="4434840" cy="3236976"/>
          </a:xfrm>
        </p:spPr>
        <p:txBody>
          <a:bodyPr anchor="b"/>
          <a:lstStyle>
            <a:lvl1pPr algn="l">
              <a:lnSpc>
                <a:spcPct val="110000"/>
              </a:lnSpc>
              <a:spcBef>
                <a:spcPts val="1000"/>
              </a:spcBef>
              <a:defRPr sz="3600" b="0" i="0" cap="none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C80FBD9-0977-4B2B-9318-30774BB0947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391655" y="4498848"/>
            <a:ext cx="4434835" cy="510474"/>
          </a:xfrm>
        </p:spPr>
        <p:txBody>
          <a:bodyPr/>
          <a:lstStyle>
            <a:lvl1pPr marL="0" indent="0" algn="l">
              <a:lnSpc>
                <a:spcPct val="110000"/>
              </a:lnSpc>
              <a:buNone/>
              <a:defRPr sz="18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F8C2A2A-62DB-40C0-8AE7-CB9B98649B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 rot="16200000">
            <a:off x="9811512" y="1591056"/>
            <a:ext cx="3547872" cy="365125"/>
          </a:xfrm>
        </p:spPr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401EAA4-F44C-4C1F-B8E3-1A3005300F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fld id="{D8DA9DAA-006C-4F4B-980E-E3DF019B24E2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6939C974-0ED4-4915-BBF7-1FB00C18AD45}"/>
              </a:ext>
            </a:extLst>
          </p:cNvPr>
          <p:cNvCxnSpPr>
            <a:cxnSpLocks/>
          </p:cNvCxnSpPr>
          <p:nvPr userDrawn="1"/>
        </p:nvCxnSpPr>
        <p:spPr>
          <a:xfrm>
            <a:off x="11586162" y="3619272"/>
            <a:ext cx="0" cy="3238728"/>
          </a:xfrm>
          <a:prstGeom prst="line">
            <a:avLst/>
          </a:prstGeom>
          <a:ln w="25400" cap="sq">
            <a:gradFill flip="none" rotWithShape="1">
              <a:gsLst>
                <a:gs pos="0">
                  <a:schemeClr val="accent2"/>
                </a:gs>
                <a:gs pos="100000">
                  <a:schemeClr val="accent4"/>
                </a:gs>
              </a:gsLst>
              <a:lin ang="16200000" scaled="1"/>
              <a:tileRect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ctangle 8">
            <a:extLst>
              <a:ext uri="{FF2B5EF4-FFF2-40B4-BE49-F238E27FC236}">
                <a16:creationId xmlns:a16="http://schemas.microsoft.com/office/drawing/2014/main" id="{515930B2-E36D-4D05-A6B3-CA1BF61D50CC}"/>
              </a:ext>
            </a:extLst>
          </p:cNvPr>
          <p:cNvSpPr/>
          <p:nvPr userDrawn="1"/>
        </p:nvSpPr>
        <p:spPr>
          <a:xfrm>
            <a:off x="0" y="0"/>
            <a:ext cx="5779911" cy="6858000"/>
          </a:xfrm>
          <a:prstGeom prst="rect">
            <a:avLst/>
          </a:prstGeom>
          <a:gradFill flip="none" rotWithShape="1">
            <a:gsLst>
              <a:gs pos="100000">
                <a:schemeClr val="accent4"/>
              </a:gs>
              <a:gs pos="0">
                <a:schemeClr val="accent2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Picture Placeholder 12">
            <a:extLst>
              <a:ext uri="{FF2B5EF4-FFF2-40B4-BE49-F238E27FC236}">
                <a16:creationId xmlns:a16="http://schemas.microsoft.com/office/drawing/2014/main" id="{9CEC7E0F-60E8-418B-978D-C607C82E97F7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283464" y="301752"/>
            <a:ext cx="5221224" cy="6263640"/>
          </a:xfrm>
        </p:spPr>
        <p:txBody>
          <a:bodyPr anchor="ctr"/>
          <a:lstStyle>
            <a:lvl1pPr algn="ctr"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9904861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640AAD-80AF-40E7-BE3F-43D32FC68ED4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391656" y="804672"/>
            <a:ext cx="4434840" cy="886968"/>
          </a:xfrm>
        </p:spPr>
        <p:txBody>
          <a:bodyPr anchor="b"/>
          <a:lstStyle>
            <a:lvl1pPr algn="l">
              <a:defRPr sz="5400" b="0" i="0" cap="none" baseline="0"/>
            </a:lvl1pPr>
          </a:lstStyle>
          <a:p>
            <a:r>
              <a:rPr lang="en-US" dirty="0"/>
              <a:t>Title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C80FBD9-0977-4B2B-9318-30774BB0947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391654" y="1801368"/>
            <a:ext cx="4434840" cy="4754880"/>
          </a:xfrm>
        </p:spPr>
        <p:txBody>
          <a:bodyPr>
            <a:normAutofit/>
          </a:bodyPr>
          <a:lstStyle>
            <a:lvl1pPr marL="0" indent="0" algn="l">
              <a:lnSpc>
                <a:spcPct val="110000"/>
              </a:lnSpc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F8C2A2A-62DB-40C0-8AE7-CB9B98649B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 rot="16200000">
            <a:off x="9811512" y="1591056"/>
            <a:ext cx="3547872" cy="365125"/>
          </a:xfrm>
        </p:spPr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401EAA4-F44C-4C1F-B8E3-1A3005300F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fld id="{D8DA9DAA-006C-4F4B-980E-E3DF019B24E2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6939C974-0ED4-4915-BBF7-1FB00C18AD45}"/>
              </a:ext>
            </a:extLst>
          </p:cNvPr>
          <p:cNvCxnSpPr>
            <a:cxnSpLocks/>
          </p:cNvCxnSpPr>
          <p:nvPr userDrawn="1"/>
        </p:nvCxnSpPr>
        <p:spPr>
          <a:xfrm>
            <a:off x="11586162" y="3619272"/>
            <a:ext cx="0" cy="3238728"/>
          </a:xfrm>
          <a:prstGeom prst="line">
            <a:avLst/>
          </a:prstGeom>
          <a:ln w="25400" cap="sq">
            <a:gradFill flip="none" rotWithShape="1">
              <a:gsLst>
                <a:gs pos="0">
                  <a:schemeClr val="accent2"/>
                </a:gs>
                <a:gs pos="100000">
                  <a:schemeClr val="accent4"/>
                </a:gs>
              </a:gsLst>
              <a:lin ang="16200000" scaled="1"/>
              <a:tileRect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ctangle 8">
            <a:extLst>
              <a:ext uri="{FF2B5EF4-FFF2-40B4-BE49-F238E27FC236}">
                <a16:creationId xmlns:a16="http://schemas.microsoft.com/office/drawing/2014/main" id="{515930B2-E36D-4D05-A6B3-CA1BF61D50CC}"/>
              </a:ext>
            </a:extLst>
          </p:cNvPr>
          <p:cNvSpPr/>
          <p:nvPr userDrawn="1"/>
        </p:nvSpPr>
        <p:spPr>
          <a:xfrm>
            <a:off x="0" y="0"/>
            <a:ext cx="5779911" cy="6858000"/>
          </a:xfrm>
          <a:prstGeom prst="rect">
            <a:avLst/>
          </a:prstGeom>
          <a:gradFill flip="none" rotWithShape="1">
            <a:gsLst>
              <a:gs pos="100000">
                <a:schemeClr val="accent4"/>
              </a:gs>
              <a:gs pos="0">
                <a:schemeClr val="accent2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Picture Placeholder 12">
            <a:extLst>
              <a:ext uri="{FF2B5EF4-FFF2-40B4-BE49-F238E27FC236}">
                <a16:creationId xmlns:a16="http://schemas.microsoft.com/office/drawing/2014/main" id="{9CEC7E0F-60E8-418B-978D-C607C82E97F7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283464" y="3108960"/>
            <a:ext cx="5221224" cy="3447288"/>
          </a:xfrm>
        </p:spPr>
        <p:txBody>
          <a:bodyPr anchor="ctr"/>
          <a:lstStyle>
            <a:lvl1pPr algn="ctr"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0" name="Picture Placeholder 12">
            <a:extLst>
              <a:ext uri="{FF2B5EF4-FFF2-40B4-BE49-F238E27FC236}">
                <a16:creationId xmlns:a16="http://schemas.microsoft.com/office/drawing/2014/main" id="{F146D6C1-343E-4F97-A565-55BBB15F4C77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283464" y="301752"/>
            <a:ext cx="2459736" cy="2505456"/>
          </a:xfrm>
        </p:spPr>
        <p:txBody>
          <a:bodyPr anchor="ctr"/>
          <a:lstStyle>
            <a:lvl1pPr algn="ctr"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1" name="Picture Placeholder 12">
            <a:extLst>
              <a:ext uri="{FF2B5EF4-FFF2-40B4-BE49-F238E27FC236}">
                <a16:creationId xmlns:a16="http://schemas.microsoft.com/office/drawing/2014/main" id="{BA123E2D-4554-47D5-B0EC-0C47EDB41626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3044952" y="301752"/>
            <a:ext cx="2459736" cy="2505456"/>
          </a:xfrm>
        </p:spPr>
        <p:txBody>
          <a:bodyPr anchor="ctr"/>
          <a:lstStyle>
            <a:lvl1pPr algn="ctr"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5789148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Only">
    <p:bg>
      <p:bgPr>
        <a:gradFill>
          <a:gsLst>
            <a:gs pos="100000">
              <a:schemeClr val="accent4"/>
            </a:gs>
            <a:gs pos="0">
              <a:schemeClr val="accent2"/>
            </a:gs>
          </a:gsLst>
          <a:lin ang="81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Picture Placeholder 32">
            <a:extLst>
              <a:ext uri="{FF2B5EF4-FFF2-40B4-BE49-F238E27FC236}">
                <a16:creationId xmlns:a16="http://schemas.microsoft.com/office/drawing/2014/main" id="{3186EA6A-5CD5-4DF7-9C8A-EDFAF28A80D9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1777111" y="407499"/>
            <a:ext cx="1952279" cy="1952279"/>
          </a:xfrm>
          <a:custGeom>
            <a:avLst/>
            <a:gdLst>
              <a:gd name="connsiteX0" fmla="*/ 976140 w 1952279"/>
              <a:gd name="connsiteY0" fmla="*/ 0 h 1952279"/>
              <a:gd name="connsiteX1" fmla="*/ 1952279 w 1952279"/>
              <a:gd name="connsiteY1" fmla="*/ 976140 h 1952279"/>
              <a:gd name="connsiteX2" fmla="*/ 976140 w 1952279"/>
              <a:gd name="connsiteY2" fmla="*/ 1952279 h 1952279"/>
              <a:gd name="connsiteX3" fmla="*/ 0 w 1952279"/>
              <a:gd name="connsiteY3" fmla="*/ 976140 h 1952279"/>
              <a:gd name="connsiteX4" fmla="*/ 976140 w 1952279"/>
              <a:gd name="connsiteY4" fmla="*/ 0 h 19522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52279" h="1952279">
                <a:moveTo>
                  <a:pt x="976140" y="0"/>
                </a:moveTo>
                <a:cubicBezTo>
                  <a:pt x="1515247" y="0"/>
                  <a:pt x="1952279" y="437033"/>
                  <a:pt x="1952279" y="976140"/>
                </a:cubicBezTo>
                <a:cubicBezTo>
                  <a:pt x="1952279" y="1515246"/>
                  <a:pt x="1515247" y="1952279"/>
                  <a:pt x="976140" y="1952279"/>
                </a:cubicBezTo>
                <a:cubicBezTo>
                  <a:pt x="437033" y="1952279"/>
                  <a:pt x="0" y="1515246"/>
                  <a:pt x="0" y="976140"/>
                </a:cubicBezTo>
                <a:cubicBezTo>
                  <a:pt x="0" y="437033"/>
                  <a:pt x="437033" y="0"/>
                  <a:pt x="976140" y="0"/>
                </a:cubicBezTo>
                <a:close/>
              </a:path>
            </a:pathLst>
          </a:custGeom>
        </p:spPr>
        <p:txBody>
          <a:bodyPr wrap="square" anchor="ctr">
            <a:noAutofit/>
          </a:bodyPr>
          <a:lstStyle>
            <a:lvl1pPr algn="ctr">
              <a:buNone/>
              <a:defRPr sz="1800"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2" name="Picture Placeholder 31">
            <a:extLst>
              <a:ext uri="{FF2B5EF4-FFF2-40B4-BE49-F238E27FC236}">
                <a16:creationId xmlns:a16="http://schemas.microsoft.com/office/drawing/2014/main" id="{83D5117F-F235-498D-99A5-9DE2D665576C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3528345" y="1972581"/>
            <a:ext cx="2290065" cy="2273502"/>
          </a:xfrm>
          <a:custGeom>
            <a:avLst/>
            <a:gdLst>
              <a:gd name="connsiteX0" fmla="*/ 1145032 w 2290065"/>
              <a:gd name="connsiteY0" fmla="*/ 0 h 2273502"/>
              <a:gd name="connsiteX1" fmla="*/ 2290065 w 2290065"/>
              <a:gd name="connsiteY1" fmla="*/ 1145033 h 2273502"/>
              <a:gd name="connsiteX2" fmla="*/ 1375797 w 2290065"/>
              <a:gd name="connsiteY2" fmla="*/ 2266803 h 2273502"/>
              <a:gd name="connsiteX3" fmla="*/ 1331903 w 2290065"/>
              <a:gd name="connsiteY3" fmla="*/ 2273502 h 2273502"/>
              <a:gd name="connsiteX4" fmla="*/ 958162 w 2290065"/>
              <a:gd name="connsiteY4" fmla="*/ 2273502 h 2273502"/>
              <a:gd name="connsiteX5" fmla="*/ 914268 w 2290065"/>
              <a:gd name="connsiteY5" fmla="*/ 2266803 h 2273502"/>
              <a:gd name="connsiteX6" fmla="*/ 5911 w 2290065"/>
              <a:gd name="connsiteY6" fmla="*/ 1262106 h 2273502"/>
              <a:gd name="connsiteX7" fmla="*/ 0 w 2290065"/>
              <a:gd name="connsiteY7" fmla="*/ 1145053 h 2273502"/>
              <a:gd name="connsiteX8" fmla="*/ 0 w 2290065"/>
              <a:gd name="connsiteY8" fmla="*/ 1145014 h 2273502"/>
              <a:gd name="connsiteX9" fmla="*/ 5911 w 2290065"/>
              <a:gd name="connsiteY9" fmla="*/ 1027960 h 2273502"/>
              <a:gd name="connsiteX10" fmla="*/ 1145032 w 2290065"/>
              <a:gd name="connsiteY10" fmla="*/ 0 h 22735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290065" h="2273502">
                <a:moveTo>
                  <a:pt x="1145032" y="0"/>
                </a:moveTo>
                <a:cubicBezTo>
                  <a:pt x="1777417" y="0"/>
                  <a:pt x="2290065" y="512649"/>
                  <a:pt x="2290065" y="1145033"/>
                </a:cubicBezTo>
                <a:cubicBezTo>
                  <a:pt x="2290065" y="1698370"/>
                  <a:pt x="1897569" y="2160033"/>
                  <a:pt x="1375797" y="2266803"/>
                </a:cubicBezTo>
                <a:lnTo>
                  <a:pt x="1331903" y="2273502"/>
                </a:lnTo>
                <a:lnTo>
                  <a:pt x="958162" y="2273502"/>
                </a:lnTo>
                <a:lnTo>
                  <a:pt x="914268" y="2266803"/>
                </a:lnTo>
                <a:cubicBezTo>
                  <a:pt x="429765" y="2167660"/>
                  <a:pt x="56730" y="1762511"/>
                  <a:pt x="5911" y="1262106"/>
                </a:cubicBezTo>
                <a:lnTo>
                  <a:pt x="0" y="1145053"/>
                </a:lnTo>
                <a:lnTo>
                  <a:pt x="0" y="1145014"/>
                </a:lnTo>
                <a:lnTo>
                  <a:pt x="5911" y="1027960"/>
                </a:lnTo>
                <a:cubicBezTo>
                  <a:pt x="64548" y="450571"/>
                  <a:pt x="552172" y="0"/>
                  <a:pt x="1145032" y="0"/>
                </a:cubicBezTo>
                <a:close/>
              </a:path>
            </a:pathLst>
          </a:custGeom>
        </p:spPr>
        <p:txBody>
          <a:bodyPr wrap="square" anchor="ctr">
            <a:noAutofit/>
          </a:bodyPr>
          <a:lstStyle>
            <a:lvl1pPr algn="ctr">
              <a:buNone/>
              <a:defRPr sz="1800"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1" name="Picture Placeholder 30">
            <a:extLst>
              <a:ext uri="{FF2B5EF4-FFF2-40B4-BE49-F238E27FC236}">
                <a16:creationId xmlns:a16="http://schemas.microsoft.com/office/drawing/2014/main" id="{E1E0A794-F1D3-4628-B5B1-9D48AB34C3D4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5579539" y="4386312"/>
            <a:ext cx="3119293" cy="2462810"/>
          </a:xfrm>
          <a:custGeom>
            <a:avLst/>
            <a:gdLst>
              <a:gd name="connsiteX0" fmla="*/ 1559647 w 3119293"/>
              <a:gd name="connsiteY0" fmla="*/ 0 h 2462810"/>
              <a:gd name="connsiteX1" fmla="*/ 3119293 w 3119293"/>
              <a:gd name="connsiteY1" fmla="*/ 1559647 h 2462810"/>
              <a:gd name="connsiteX2" fmla="*/ 2852930 w 3119293"/>
              <a:gd name="connsiteY2" fmla="*/ 2431660 h 2462810"/>
              <a:gd name="connsiteX3" fmla="*/ 2829636 w 3119293"/>
              <a:gd name="connsiteY3" fmla="*/ 2462810 h 2462810"/>
              <a:gd name="connsiteX4" fmla="*/ 289658 w 3119293"/>
              <a:gd name="connsiteY4" fmla="*/ 2462810 h 2462810"/>
              <a:gd name="connsiteX5" fmla="*/ 266363 w 3119293"/>
              <a:gd name="connsiteY5" fmla="*/ 2431660 h 2462810"/>
              <a:gd name="connsiteX6" fmla="*/ 0 w 3119293"/>
              <a:gd name="connsiteY6" fmla="*/ 1559647 h 2462810"/>
              <a:gd name="connsiteX7" fmla="*/ 1559647 w 3119293"/>
              <a:gd name="connsiteY7" fmla="*/ 0 h 24628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119293" h="2462810">
                <a:moveTo>
                  <a:pt x="1559647" y="0"/>
                </a:moveTo>
                <a:cubicBezTo>
                  <a:pt x="2421016" y="0"/>
                  <a:pt x="3119293" y="698278"/>
                  <a:pt x="3119293" y="1559647"/>
                </a:cubicBezTo>
                <a:cubicBezTo>
                  <a:pt x="3119293" y="1882660"/>
                  <a:pt x="3021098" y="2182739"/>
                  <a:pt x="2852930" y="2431660"/>
                </a:cubicBezTo>
                <a:lnTo>
                  <a:pt x="2829636" y="2462810"/>
                </a:lnTo>
                <a:lnTo>
                  <a:pt x="289658" y="2462810"/>
                </a:lnTo>
                <a:lnTo>
                  <a:pt x="266363" y="2431660"/>
                </a:lnTo>
                <a:cubicBezTo>
                  <a:pt x="98195" y="2182739"/>
                  <a:pt x="0" y="1882660"/>
                  <a:pt x="0" y="1559647"/>
                </a:cubicBezTo>
                <a:cubicBezTo>
                  <a:pt x="0" y="698278"/>
                  <a:pt x="698278" y="0"/>
                  <a:pt x="1559647" y="0"/>
                </a:cubicBezTo>
                <a:close/>
              </a:path>
            </a:pathLst>
          </a:custGeom>
        </p:spPr>
        <p:txBody>
          <a:bodyPr wrap="square" anchor="ctr">
            <a:noAutofit/>
          </a:bodyPr>
          <a:lstStyle>
            <a:lvl1pPr algn="ctr">
              <a:buNone/>
              <a:defRPr sz="1800"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0" name="Picture Placeholder 29">
            <a:extLst>
              <a:ext uri="{FF2B5EF4-FFF2-40B4-BE49-F238E27FC236}">
                <a16:creationId xmlns:a16="http://schemas.microsoft.com/office/drawing/2014/main" id="{B8D3F45B-B631-47D3-A33C-71CEC2B3602C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1092905" y="4018982"/>
            <a:ext cx="3854161" cy="2839018"/>
          </a:xfrm>
          <a:custGeom>
            <a:avLst/>
            <a:gdLst>
              <a:gd name="connsiteX0" fmla="*/ 1927061 w 3854161"/>
              <a:gd name="connsiteY0" fmla="*/ 0 h 2839018"/>
              <a:gd name="connsiteX1" fmla="*/ 1927101 w 3854161"/>
              <a:gd name="connsiteY1" fmla="*/ 0 h 2839018"/>
              <a:gd name="connsiteX2" fmla="*/ 2124114 w 3854161"/>
              <a:gd name="connsiteY2" fmla="*/ 9948 h 2839018"/>
              <a:gd name="connsiteX3" fmla="*/ 3854161 w 3854161"/>
              <a:gd name="connsiteY3" fmla="*/ 1927080 h 2839018"/>
              <a:gd name="connsiteX4" fmla="*/ 3702722 w 3854161"/>
              <a:gd name="connsiteY4" fmla="*/ 2677187 h 2839018"/>
              <a:gd name="connsiteX5" fmla="*/ 3624763 w 3854161"/>
              <a:gd name="connsiteY5" fmla="*/ 2839018 h 2839018"/>
              <a:gd name="connsiteX6" fmla="*/ 229398 w 3854161"/>
              <a:gd name="connsiteY6" fmla="*/ 2839018 h 2839018"/>
              <a:gd name="connsiteX7" fmla="*/ 151440 w 3854161"/>
              <a:gd name="connsiteY7" fmla="*/ 2677187 h 2839018"/>
              <a:gd name="connsiteX8" fmla="*/ 0 w 3854161"/>
              <a:gd name="connsiteY8" fmla="*/ 1927080 h 2839018"/>
              <a:gd name="connsiteX9" fmla="*/ 1730048 w 3854161"/>
              <a:gd name="connsiteY9" fmla="*/ 9948 h 28390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854161" h="2839018">
                <a:moveTo>
                  <a:pt x="1927061" y="0"/>
                </a:moveTo>
                <a:lnTo>
                  <a:pt x="1927101" y="0"/>
                </a:lnTo>
                <a:lnTo>
                  <a:pt x="2124114" y="9948"/>
                </a:lnTo>
                <a:cubicBezTo>
                  <a:pt x="3095856" y="108634"/>
                  <a:pt x="3854161" y="929301"/>
                  <a:pt x="3854161" y="1927080"/>
                </a:cubicBezTo>
                <a:cubicBezTo>
                  <a:pt x="3854161" y="2193154"/>
                  <a:pt x="3800237" y="2446634"/>
                  <a:pt x="3702722" y="2677187"/>
                </a:cubicBezTo>
                <a:lnTo>
                  <a:pt x="3624763" y="2839018"/>
                </a:lnTo>
                <a:lnTo>
                  <a:pt x="229398" y="2839018"/>
                </a:lnTo>
                <a:lnTo>
                  <a:pt x="151440" y="2677187"/>
                </a:lnTo>
                <a:cubicBezTo>
                  <a:pt x="53924" y="2446634"/>
                  <a:pt x="0" y="2193154"/>
                  <a:pt x="0" y="1927080"/>
                </a:cubicBezTo>
                <a:cubicBezTo>
                  <a:pt x="0" y="929301"/>
                  <a:pt x="758305" y="108634"/>
                  <a:pt x="1730048" y="9948"/>
                </a:cubicBezTo>
                <a:close/>
              </a:path>
            </a:pathLst>
          </a:custGeom>
        </p:spPr>
        <p:txBody>
          <a:bodyPr wrap="square" anchor="ctr">
            <a:noAutofit/>
          </a:bodyPr>
          <a:lstStyle>
            <a:lvl1pPr algn="ctr">
              <a:buNone/>
              <a:defRPr sz="1800"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969F227-D21C-48B3-828A-6BFA9585E8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60720" y="585216"/>
            <a:ext cx="5276088" cy="2276856"/>
          </a:xfrm>
        </p:spPr>
        <p:txBody>
          <a:bodyPr anchor="b"/>
          <a:lstStyle>
            <a:lvl1pPr algn="r">
              <a:defRPr sz="4800" b="1" cap="all" spc="400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DF1DFFF-E5C5-43DF-B71C-7270DB97372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58368" y="201168"/>
            <a:ext cx="27432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9/3/20XX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EBC03C0-6EB7-4633-967C-12C35768BB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 rot="16200000">
            <a:off x="-548640" y="1938528"/>
            <a:ext cx="278892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0FF4306-91CD-4B7B-8A53-34BE8F9975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201168"/>
            <a:ext cx="27432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D8DA9DAA-006C-4F4B-980E-E3DF019B24E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Graphic 32">
            <a:extLst>
              <a:ext uri="{FF2B5EF4-FFF2-40B4-BE49-F238E27FC236}">
                <a16:creationId xmlns:a16="http://schemas.microsoft.com/office/drawing/2014/main" id="{846CD0EA-B0AA-4845-81A5-4ADD7C58B12F}"/>
              </a:ext>
            </a:extLst>
          </p:cNvPr>
          <p:cNvSpPr/>
          <p:nvPr userDrawn="1"/>
        </p:nvSpPr>
        <p:spPr>
          <a:xfrm>
            <a:off x="1472366" y="1859534"/>
            <a:ext cx="139039" cy="139039"/>
          </a:xfrm>
          <a:custGeom>
            <a:avLst/>
            <a:gdLst>
              <a:gd name="connsiteX0" fmla="*/ 129602 w 139039"/>
              <a:gd name="connsiteY0" fmla="*/ 60082 h 139039"/>
              <a:gd name="connsiteX1" fmla="*/ 78957 w 139039"/>
              <a:gd name="connsiteY1" fmla="*/ 60082 h 139039"/>
              <a:gd name="connsiteX2" fmla="*/ 78957 w 139039"/>
              <a:gd name="connsiteY2" fmla="*/ 9437 h 139039"/>
              <a:gd name="connsiteX3" fmla="*/ 69520 w 139039"/>
              <a:gd name="connsiteY3" fmla="*/ 0 h 139039"/>
              <a:gd name="connsiteX4" fmla="*/ 60082 w 139039"/>
              <a:gd name="connsiteY4" fmla="*/ 9437 h 139039"/>
              <a:gd name="connsiteX5" fmla="*/ 60082 w 139039"/>
              <a:gd name="connsiteY5" fmla="*/ 60082 h 139039"/>
              <a:gd name="connsiteX6" fmla="*/ 9437 w 139039"/>
              <a:gd name="connsiteY6" fmla="*/ 60082 h 139039"/>
              <a:gd name="connsiteX7" fmla="*/ 0 w 139039"/>
              <a:gd name="connsiteY7" fmla="*/ 69520 h 139039"/>
              <a:gd name="connsiteX8" fmla="*/ 9437 w 139039"/>
              <a:gd name="connsiteY8" fmla="*/ 78957 h 139039"/>
              <a:gd name="connsiteX9" fmla="*/ 60082 w 139039"/>
              <a:gd name="connsiteY9" fmla="*/ 78957 h 139039"/>
              <a:gd name="connsiteX10" fmla="*/ 60082 w 139039"/>
              <a:gd name="connsiteY10" fmla="*/ 129602 h 139039"/>
              <a:gd name="connsiteX11" fmla="*/ 69520 w 139039"/>
              <a:gd name="connsiteY11" fmla="*/ 139039 h 139039"/>
              <a:gd name="connsiteX12" fmla="*/ 78957 w 139039"/>
              <a:gd name="connsiteY12" fmla="*/ 129602 h 139039"/>
              <a:gd name="connsiteX13" fmla="*/ 78957 w 139039"/>
              <a:gd name="connsiteY13" fmla="*/ 78957 h 139039"/>
              <a:gd name="connsiteX14" fmla="*/ 129602 w 139039"/>
              <a:gd name="connsiteY14" fmla="*/ 78957 h 139039"/>
              <a:gd name="connsiteX15" fmla="*/ 139039 w 139039"/>
              <a:gd name="connsiteY15" fmla="*/ 69520 h 139039"/>
              <a:gd name="connsiteX16" fmla="*/ 129602 w 139039"/>
              <a:gd name="connsiteY16" fmla="*/ 60082 h 1390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39039" h="139039">
                <a:moveTo>
                  <a:pt x="129602" y="60082"/>
                </a:moveTo>
                <a:lnTo>
                  <a:pt x="78957" y="60082"/>
                </a:lnTo>
                <a:lnTo>
                  <a:pt x="78957" y="9437"/>
                </a:lnTo>
                <a:cubicBezTo>
                  <a:pt x="78957" y="4225"/>
                  <a:pt x="74731" y="0"/>
                  <a:pt x="69520" y="0"/>
                </a:cubicBezTo>
                <a:cubicBezTo>
                  <a:pt x="64308" y="0"/>
                  <a:pt x="60082" y="4225"/>
                  <a:pt x="60082" y="9437"/>
                </a:cubicBezTo>
                <a:lnTo>
                  <a:pt x="60082" y="60082"/>
                </a:lnTo>
                <a:lnTo>
                  <a:pt x="9437" y="60082"/>
                </a:lnTo>
                <a:cubicBezTo>
                  <a:pt x="4225" y="60082"/>
                  <a:pt x="0" y="64308"/>
                  <a:pt x="0" y="69520"/>
                </a:cubicBezTo>
                <a:cubicBezTo>
                  <a:pt x="0" y="74731"/>
                  <a:pt x="4225" y="78957"/>
                  <a:pt x="9437" y="78957"/>
                </a:cubicBezTo>
                <a:lnTo>
                  <a:pt x="60082" y="78957"/>
                </a:lnTo>
                <a:lnTo>
                  <a:pt x="60082" y="129602"/>
                </a:lnTo>
                <a:cubicBezTo>
                  <a:pt x="60082" y="134814"/>
                  <a:pt x="64308" y="139039"/>
                  <a:pt x="69520" y="139039"/>
                </a:cubicBezTo>
                <a:cubicBezTo>
                  <a:pt x="74731" y="139039"/>
                  <a:pt x="78957" y="134814"/>
                  <a:pt x="78957" y="129602"/>
                </a:cubicBezTo>
                <a:lnTo>
                  <a:pt x="78957" y="78957"/>
                </a:lnTo>
                <a:lnTo>
                  <a:pt x="129602" y="78957"/>
                </a:lnTo>
                <a:cubicBezTo>
                  <a:pt x="134814" y="78957"/>
                  <a:pt x="139039" y="74731"/>
                  <a:pt x="139039" y="69520"/>
                </a:cubicBezTo>
                <a:cubicBezTo>
                  <a:pt x="139039" y="64308"/>
                  <a:pt x="134814" y="60082"/>
                  <a:pt x="129602" y="60082"/>
                </a:cubicBezTo>
                <a:close/>
              </a:path>
            </a:pathLst>
          </a:custGeom>
          <a:solidFill>
            <a:schemeClr val="bg1"/>
          </a:solidFill>
          <a:ln w="603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10" name="Graphic 33">
            <a:extLst>
              <a:ext uri="{FF2B5EF4-FFF2-40B4-BE49-F238E27FC236}">
                <a16:creationId xmlns:a16="http://schemas.microsoft.com/office/drawing/2014/main" id="{0E97A0CB-7CB1-47F0-BD48-EEECBAC39CD2}"/>
              </a:ext>
            </a:extLst>
          </p:cNvPr>
          <p:cNvSpPr/>
          <p:nvPr userDrawn="1"/>
        </p:nvSpPr>
        <p:spPr>
          <a:xfrm>
            <a:off x="2014523" y="3146867"/>
            <a:ext cx="127714" cy="127714"/>
          </a:xfrm>
          <a:custGeom>
            <a:avLst/>
            <a:gdLst>
              <a:gd name="connsiteX0" fmla="*/ 63857 w 127714"/>
              <a:gd name="connsiteY0" fmla="*/ 18874 h 127714"/>
              <a:gd name="connsiteX1" fmla="*/ 108840 w 127714"/>
              <a:gd name="connsiteY1" fmla="*/ 63857 h 127714"/>
              <a:gd name="connsiteX2" fmla="*/ 63857 w 127714"/>
              <a:gd name="connsiteY2" fmla="*/ 108840 h 127714"/>
              <a:gd name="connsiteX3" fmla="*/ 18874 w 127714"/>
              <a:gd name="connsiteY3" fmla="*/ 63857 h 127714"/>
              <a:gd name="connsiteX4" fmla="*/ 63857 w 127714"/>
              <a:gd name="connsiteY4" fmla="*/ 18874 h 127714"/>
              <a:gd name="connsiteX5" fmla="*/ 63857 w 127714"/>
              <a:gd name="connsiteY5" fmla="*/ 0 h 127714"/>
              <a:gd name="connsiteX6" fmla="*/ 0 w 127714"/>
              <a:gd name="connsiteY6" fmla="*/ 63857 h 127714"/>
              <a:gd name="connsiteX7" fmla="*/ 63857 w 127714"/>
              <a:gd name="connsiteY7" fmla="*/ 127714 h 127714"/>
              <a:gd name="connsiteX8" fmla="*/ 127714 w 127714"/>
              <a:gd name="connsiteY8" fmla="*/ 63857 h 127714"/>
              <a:gd name="connsiteX9" fmla="*/ 63857 w 127714"/>
              <a:gd name="connsiteY9" fmla="*/ 0 h 1277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27714" h="127714">
                <a:moveTo>
                  <a:pt x="63857" y="18874"/>
                </a:moveTo>
                <a:cubicBezTo>
                  <a:pt x="88700" y="18874"/>
                  <a:pt x="108840" y="39014"/>
                  <a:pt x="108840" y="63857"/>
                </a:cubicBezTo>
                <a:cubicBezTo>
                  <a:pt x="108840" y="88700"/>
                  <a:pt x="88700" y="108840"/>
                  <a:pt x="63857" y="108840"/>
                </a:cubicBezTo>
                <a:cubicBezTo>
                  <a:pt x="39014" y="108840"/>
                  <a:pt x="18874" y="88700"/>
                  <a:pt x="18874" y="63857"/>
                </a:cubicBezTo>
                <a:cubicBezTo>
                  <a:pt x="18898" y="39024"/>
                  <a:pt x="39024" y="18898"/>
                  <a:pt x="63857" y="18874"/>
                </a:cubicBezTo>
                <a:moveTo>
                  <a:pt x="63857" y="0"/>
                </a:moveTo>
                <a:cubicBezTo>
                  <a:pt x="28590" y="0"/>
                  <a:pt x="0" y="28590"/>
                  <a:pt x="0" y="63857"/>
                </a:cubicBezTo>
                <a:cubicBezTo>
                  <a:pt x="0" y="99124"/>
                  <a:pt x="28590" y="127714"/>
                  <a:pt x="63857" y="127714"/>
                </a:cubicBezTo>
                <a:cubicBezTo>
                  <a:pt x="99124" y="127714"/>
                  <a:pt x="127714" y="99124"/>
                  <a:pt x="127714" y="63857"/>
                </a:cubicBezTo>
                <a:cubicBezTo>
                  <a:pt x="127714" y="28590"/>
                  <a:pt x="99124" y="0"/>
                  <a:pt x="63857" y="0"/>
                </a:cubicBezTo>
                <a:close/>
              </a:path>
            </a:pathLst>
          </a:custGeom>
          <a:solidFill>
            <a:schemeClr val="bg1"/>
          </a:solidFill>
          <a:ln w="61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12" name="Graphic 31">
            <a:extLst>
              <a:ext uri="{FF2B5EF4-FFF2-40B4-BE49-F238E27FC236}">
                <a16:creationId xmlns:a16="http://schemas.microsoft.com/office/drawing/2014/main" id="{477816C9-06CB-4BC5-B26B-6A2877BD941A}"/>
              </a:ext>
            </a:extLst>
          </p:cNvPr>
          <p:cNvSpPr/>
          <p:nvPr userDrawn="1"/>
        </p:nvSpPr>
        <p:spPr>
          <a:xfrm>
            <a:off x="5404920" y="4508295"/>
            <a:ext cx="91138" cy="91138"/>
          </a:xfrm>
          <a:custGeom>
            <a:avLst/>
            <a:gdLst>
              <a:gd name="connsiteX0" fmla="*/ 91138 w 91138"/>
              <a:gd name="connsiteY0" fmla="*/ 45569 h 91138"/>
              <a:gd name="connsiteX1" fmla="*/ 45569 w 91138"/>
              <a:gd name="connsiteY1" fmla="*/ 91138 h 91138"/>
              <a:gd name="connsiteX2" fmla="*/ 0 w 91138"/>
              <a:gd name="connsiteY2" fmla="*/ 45569 h 91138"/>
              <a:gd name="connsiteX3" fmla="*/ 45569 w 91138"/>
              <a:gd name="connsiteY3" fmla="*/ 0 h 91138"/>
              <a:gd name="connsiteX4" fmla="*/ 91138 w 91138"/>
              <a:gd name="connsiteY4" fmla="*/ 45569 h 911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138" h="91138">
                <a:moveTo>
                  <a:pt x="91138" y="45569"/>
                </a:moveTo>
                <a:cubicBezTo>
                  <a:pt x="91138" y="70736"/>
                  <a:pt x="70736" y="91138"/>
                  <a:pt x="45569" y="91138"/>
                </a:cubicBezTo>
                <a:cubicBezTo>
                  <a:pt x="20402" y="91138"/>
                  <a:pt x="0" y="70736"/>
                  <a:pt x="0" y="45569"/>
                </a:cubicBezTo>
                <a:cubicBezTo>
                  <a:pt x="0" y="20402"/>
                  <a:pt x="20402" y="0"/>
                  <a:pt x="45569" y="0"/>
                </a:cubicBezTo>
                <a:cubicBezTo>
                  <a:pt x="70736" y="0"/>
                  <a:pt x="91138" y="20402"/>
                  <a:pt x="91138" y="45569"/>
                </a:cubicBezTo>
                <a:close/>
              </a:path>
            </a:pathLst>
          </a:custGeom>
          <a:solidFill>
            <a:schemeClr val="bg1"/>
          </a:solidFill>
          <a:ln w="422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13AE7F8D-AE68-4A83-BAB5-3A97D473CE3C}"/>
              </a:ext>
            </a:extLst>
          </p:cNvPr>
          <p:cNvCxnSpPr>
            <a:cxnSpLocks/>
          </p:cNvCxnSpPr>
          <p:nvPr userDrawn="1"/>
        </p:nvCxnSpPr>
        <p:spPr>
          <a:xfrm>
            <a:off x="856114" y="3503032"/>
            <a:ext cx="0" cy="3346090"/>
          </a:xfrm>
          <a:prstGeom prst="line">
            <a:avLst/>
          </a:prstGeom>
          <a:ln w="25400" cap="sq">
            <a:solidFill>
              <a:schemeClr val="bg1"/>
            </a:soli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A928810C-E773-43AE-A2A1-4073955CC8D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760720" y="3127248"/>
            <a:ext cx="5276088" cy="1124712"/>
          </a:xfrm>
        </p:spPr>
        <p:txBody>
          <a:bodyPr/>
          <a:lstStyle>
            <a:lvl1pPr marL="0" indent="0" algn="r">
              <a:buNone/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010451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smtClean="0"/>
              <a:t>10/24/2022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7" name="Graphic 12">
            <a:extLst>
              <a:ext uri="{FF2B5EF4-FFF2-40B4-BE49-F238E27FC236}">
                <a16:creationId xmlns:a16="http://schemas.microsoft.com/office/drawing/2014/main" id="{8A41917E-4B97-447C-98AB-970D625F1DE6}"/>
              </a:ext>
            </a:extLst>
          </p:cNvPr>
          <p:cNvSpPr/>
          <p:nvPr userDrawn="1"/>
        </p:nvSpPr>
        <p:spPr>
          <a:xfrm>
            <a:off x="10772266" y="3054359"/>
            <a:ext cx="91138" cy="91138"/>
          </a:xfrm>
          <a:custGeom>
            <a:avLst/>
            <a:gdLst>
              <a:gd name="connsiteX0" fmla="*/ 91138 w 91138"/>
              <a:gd name="connsiteY0" fmla="*/ 45569 h 91138"/>
              <a:gd name="connsiteX1" fmla="*/ 45569 w 91138"/>
              <a:gd name="connsiteY1" fmla="*/ 91138 h 91138"/>
              <a:gd name="connsiteX2" fmla="*/ 0 w 91138"/>
              <a:gd name="connsiteY2" fmla="*/ 45569 h 91138"/>
              <a:gd name="connsiteX3" fmla="*/ 45569 w 91138"/>
              <a:gd name="connsiteY3" fmla="*/ 0 h 91138"/>
              <a:gd name="connsiteX4" fmla="*/ 91138 w 91138"/>
              <a:gd name="connsiteY4" fmla="*/ 45569 h 911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138" h="91138">
                <a:moveTo>
                  <a:pt x="91138" y="45569"/>
                </a:moveTo>
                <a:cubicBezTo>
                  <a:pt x="91138" y="70736"/>
                  <a:pt x="70736" y="91138"/>
                  <a:pt x="45569" y="91138"/>
                </a:cubicBezTo>
                <a:cubicBezTo>
                  <a:pt x="20402" y="91138"/>
                  <a:pt x="0" y="70736"/>
                  <a:pt x="0" y="45569"/>
                </a:cubicBezTo>
                <a:cubicBezTo>
                  <a:pt x="0" y="20402"/>
                  <a:pt x="20402" y="0"/>
                  <a:pt x="45569" y="0"/>
                </a:cubicBezTo>
                <a:cubicBezTo>
                  <a:pt x="70736" y="0"/>
                  <a:pt x="91138" y="20402"/>
                  <a:pt x="91138" y="45569"/>
                </a:cubicBezTo>
                <a:close/>
              </a:path>
            </a:pathLst>
          </a:custGeom>
          <a:solidFill>
            <a:schemeClr val="bg1"/>
          </a:solidFill>
          <a:ln w="422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8" name="Graphic 13">
            <a:extLst>
              <a:ext uri="{FF2B5EF4-FFF2-40B4-BE49-F238E27FC236}">
                <a16:creationId xmlns:a16="http://schemas.microsoft.com/office/drawing/2014/main" id="{3B3FD238-4561-4AF8-A1F1-185B0CAFE2AC}"/>
              </a:ext>
            </a:extLst>
          </p:cNvPr>
          <p:cNvSpPr/>
          <p:nvPr userDrawn="1"/>
        </p:nvSpPr>
        <p:spPr>
          <a:xfrm>
            <a:off x="10724364" y="2515838"/>
            <a:ext cx="139039" cy="139039"/>
          </a:xfrm>
          <a:custGeom>
            <a:avLst/>
            <a:gdLst>
              <a:gd name="connsiteX0" fmla="*/ 129602 w 139039"/>
              <a:gd name="connsiteY0" fmla="*/ 60082 h 139039"/>
              <a:gd name="connsiteX1" fmla="*/ 78957 w 139039"/>
              <a:gd name="connsiteY1" fmla="*/ 60082 h 139039"/>
              <a:gd name="connsiteX2" fmla="*/ 78957 w 139039"/>
              <a:gd name="connsiteY2" fmla="*/ 9437 h 139039"/>
              <a:gd name="connsiteX3" fmla="*/ 69520 w 139039"/>
              <a:gd name="connsiteY3" fmla="*/ 0 h 139039"/>
              <a:gd name="connsiteX4" fmla="*/ 60082 w 139039"/>
              <a:gd name="connsiteY4" fmla="*/ 9437 h 139039"/>
              <a:gd name="connsiteX5" fmla="*/ 60082 w 139039"/>
              <a:gd name="connsiteY5" fmla="*/ 60082 h 139039"/>
              <a:gd name="connsiteX6" fmla="*/ 9437 w 139039"/>
              <a:gd name="connsiteY6" fmla="*/ 60082 h 139039"/>
              <a:gd name="connsiteX7" fmla="*/ 0 w 139039"/>
              <a:gd name="connsiteY7" fmla="*/ 69520 h 139039"/>
              <a:gd name="connsiteX8" fmla="*/ 9437 w 139039"/>
              <a:gd name="connsiteY8" fmla="*/ 78957 h 139039"/>
              <a:gd name="connsiteX9" fmla="*/ 60082 w 139039"/>
              <a:gd name="connsiteY9" fmla="*/ 78957 h 139039"/>
              <a:gd name="connsiteX10" fmla="*/ 60082 w 139039"/>
              <a:gd name="connsiteY10" fmla="*/ 129602 h 139039"/>
              <a:gd name="connsiteX11" fmla="*/ 69520 w 139039"/>
              <a:gd name="connsiteY11" fmla="*/ 139039 h 139039"/>
              <a:gd name="connsiteX12" fmla="*/ 78957 w 139039"/>
              <a:gd name="connsiteY12" fmla="*/ 129602 h 139039"/>
              <a:gd name="connsiteX13" fmla="*/ 78957 w 139039"/>
              <a:gd name="connsiteY13" fmla="*/ 78957 h 139039"/>
              <a:gd name="connsiteX14" fmla="*/ 129602 w 139039"/>
              <a:gd name="connsiteY14" fmla="*/ 78957 h 139039"/>
              <a:gd name="connsiteX15" fmla="*/ 139039 w 139039"/>
              <a:gd name="connsiteY15" fmla="*/ 69520 h 139039"/>
              <a:gd name="connsiteX16" fmla="*/ 129602 w 139039"/>
              <a:gd name="connsiteY16" fmla="*/ 60082 h 1390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39039" h="139039">
                <a:moveTo>
                  <a:pt x="129602" y="60082"/>
                </a:moveTo>
                <a:lnTo>
                  <a:pt x="78957" y="60082"/>
                </a:lnTo>
                <a:lnTo>
                  <a:pt x="78957" y="9437"/>
                </a:lnTo>
                <a:cubicBezTo>
                  <a:pt x="78957" y="4225"/>
                  <a:pt x="74731" y="0"/>
                  <a:pt x="69520" y="0"/>
                </a:cubicBezTo>
                <a:cubicBezTo>
                  <a:pt x="64308" y="0"/>
                  <a:pt x="60082" y="4225"/>
                  <a:pt x="60082" y="9437"/>
                </a:cubicBezTo>
                <a:lnTo>
                  <a:pt x="60082" y="60082"/>
                </a:lnTo>
                <a:lnTo>
                  <a:pt x="9437" y="60082"/>
                </a:lnTo>
                <a:cubicBezTo>
                  <a:pt x="4225" y="60082"/>
                  <a:pt x="0" y="64308"/>
                  <a:pt x="0" y="69520"/>
                </a:cubicBezTo>
                <a:cubicBezTo>
                  <a:pt x="0" y="74731"/>
                  <a:pt x="4225" y="78957"/>
                  <a:pt x="9437" y="78957"/>
                </a:cubicBezTo>
                <a:lnTo>
                  <a:pt x="60082" y="78957"/>
                </a:lnTo>
                <a:lnTo>
                  <a:pt x="60082" y="129602"/>
                </a:lnTo>
                <a:cubicBezTo>
                  <a:pt x="60082" y="134814"/>
                  <a:pt x="64308" y="139039"/>
                  <a:pt x="69520" y="139039"/>
                </a:cubicBezTo>
                <a:cubicBezTo>
                  <a:pt x="74731" y="139039"/>
                  <a:pt x="78957" y="134814"/>
                  <a:pt x="78957" y="129602"/>
                </a:cubicBezTo>
                <a:lnTo>
                  <a:pt x="78957" y="78957"/>
                </a:lnTo>
                <a:lnTo>
                  <a:pt x="129602" y="78957"/>
                </a:lnTo>
                <a:cubicBezTo>
                  <a:pt x="134814" y="78957"/>
                  <a:pt x="139039" y="74731"/>
                  <a:pt x="139039" y="69520"/>
                </a:cubicBezTo>
                <a:cubicBezTo>
                  <a:pt x="139039" y="64308"/>
                  <a:pt x="134814" y="60082"/>
                  <a:pt x="129602" y="60082"/>
                </a:cubicBezTo>
                <a:close/>
              </a:path>
            </a:pathLst>
          </a:custGeom>
          <a:solidFill>
            <a:schemeClr val="bg1"/>
          </a:solidFill>
          <a:ln w="603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9" name="Graphic 15">
            <a:extLst>
              <a:ext uri="{FF2B5EF4-FFF2-40B4-BE49-F238E27FC236}">
                <a16:creationId xmlns:a16="http://schemas.microsoft.com/office/drawing/2014/main" id="{BAB9414C-AE69-4648-873E-9CE6B2DF8A71}"/>
              </a:ext>
            </a:extLst>
          </p:cNvPr>
          <p:cNvSpPr/>
          <p:nvPr userDrawn="1"/>
        </p:nvSpPr>
        <p:spPr>
          <a:xfrm>
            <a:off x="11024834" y="2787572"/>
            <a:ext cx="127714" cy="127714"/>
          </a:xfrm>
          <a:custGeom>
            <a:avLst/>
            <a:gdLst>
              <a:gd name="connsiteX0" fmla="*/ 63857 w 127714"/>
              <a:gd name="connsiteY0" fmla="*/ 18874 h 127714"/>
              <a:gd name="connsiteX1" fmla="*/ 108840 w 127714"/>
              <a:gd name="connsiteY1" fmla="*/ 63857 h 127714"/>
              <a:gd name="connsiteX2" fmla="*/ 63857 w 127714"/>
              <a:gd name="connsiteY2" fmla="*/ 108840 h 127714"/>
              <a:gd name="connsiteX3" fmla="*/ 18874 w 127714"/>
              <a:gd name="connsiteY3" fmla="*/ 63857 h 127714"/>
              <a:gd name="connsiteX4" fmla="*/ 63857 w 127714"/>
              <a:gd name="connsiteY4" fmla="*/ 18874 h 127714"/>
              <a:gd name="connsiteX5" fmla="*/ 63857 w 127714"/>
              <a:gd name="connsiteY5" fmla="*/ 0 h 127714"/>
              <a:gd name="connsiteX6" fmla="*/ 0 w 127714"/>
              <a:gd name="connsiteY6" fmla="*/ 63857 h 127714"/>
              <a:gd name="connsiteX7" fmla="*/ 63857 w 127714"/>
              <a:gd name="connsiteY7" fmla="*/ 127714 h 127714"/>
              <a:gd name="connsiteX8" fmla="*/ 127714 w 127714"/>
              <a:gd name="connsiteY8" fmla="*/ 63857 h 127714"/>
              <a:gd name="connsiteX9" fmla="*/ 63857 w 127714"/>
              <a:gd name="connsiteY9" fmla="*/ 0 h 1277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27714" h="127714">
                <a:moveTo>
                  <a:pt x="63857" y="18874"/>
                </a:moveTo>
                <a:cubicBezTo>
                  <a:pt x="88700" y="18874"/>
                  <a:pt x="108840" y="39014"/>
                  <a:pt x="108840" y="63857"/>
                </a:cubicBezTo>
                <a:cubicBezTo>
                  <a:pt x="108840" y="88700"/>
                  <a:pt x="88700" y="108840"/>
                  <a:pt x="63857" y="108840"/>
                </a:cubicBezTo>
                <a:cubicBezTo>
                  <a:pt x="39014" y="108840"/>
                  <a:pt x="18874" y="88700"/>
                  <a:pt x="18874" y="63857"/>
                </a:cubicBezTo>
                <a:cubicBezTo>
                  <a:pt x="18898" y="39024"/>
                  <a:pt x="39024" y="18898"/>
                  <a:pt x="63857" y="18874"/>
                </a:cubicBezTo>
                <a:moveTo>
                  <a:pt x="63857" y="0"/>
                </a:moveTo>
                <a:cubicBezTo>
                  <a:pt x="28590" y="0"/>
                  <a:pt x="0" y="28590"/>
                  <a:pt x="0" y="63857"/>
                </a:cubicBezTo>
                <a:cubicBezTo>
                  <a:pt x="0" y="99124"/>
                  <a:pt x="28590" y="127714"/>
                  <a:pt x="63857" y="127714"/>
                </a:cubicBezTo>
                <a:cubicBezTo>
                  <a:pt x="99124" y="127714"/>
                  <a:pt x="127714" y="99124"/>
                  <a:pt x="127714" y="63857"/>
                </a:cubicBezTo>
                <a:cubicBezTo>
                  <a:pt x="127714" y="28590"/>
                  <a:pt x="99124" y="0"/>
                  <a:pt x="63857" y="0"/>
                </a:cubicBezTo>
                <a:close/>
              </a:path>
            </a:pathLst>
          </a:custGeom>
          <a:solidFill>
            <a:schemeClr val="bg1"/>
          </a:solidFill>
          <a:ln w="61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10" name="Graphic 22">
            <a:extLst>
              <a:ext uri="{FF2B5EF4-FFF2-40B4-BE49-F238E27FC236}">
                <a16:creationId xmlns:a16="http://schemas.microsoft.com/office/drawing/2014/main" id="{3BF75235-4E6E-4184-82A5-EE6FE7993BBC}"/>
              </a:ext>
            </a:extLst>
          </p:cNvPr>
          <p:cNvSpPr/>
          <p:nvPr userDrawn="1"/>
        </p:nvSpPr>
        <p:spPr>
          <a:xfrm>
            <a:off x="1261869" y="2633448"/>
            <a:ext cx="151536" cy="151536"/>
          </a:xfrm>
          <a:custGeom>
            <a:avLst/>
            <a:gdLst>
              <a:gd name="connsiteX0" fmla="*/ 141251 w 151536"/>
              <a:gd name="connsiteY0" fmla="*/ 65483 h 151536"/>
              <a:gd name="connsiteX1" fmla="*/ 86053 w 151536"/>
              <a:gd name="connsiteY1" fmla="*/ 65483 h 151536"/>
              <a:gd name="connsiteX2" fmla="*/ 86053 w 151536"/>
              <a:gd name="connsiteY2" fmla="*/ 10285 h 151536"/>
              <a:gd name="connsiteX3" fmla="*/ 75768 w 151536"/>
              <a:gd name="connsiteY3" fmla="*/ 0 h 151536"/>
              <a:gd name="connsiteX4" fmla="*/ 65483 w 151536"/>
              <a:gd name="connsiteY4" fmla="*/ 10285 h 151536"/>
              <a:gd name="connsiteX5" fmla="*/ 65483 w 151536"/>
              <a:gd name="connsiteY5" fmla="*/ 65483 h 151536"/>
              <a:gd name="connsiteX6" fmla="*/ 10285 w 151536"/>
              <a:gd name="connsiteY6" fmla="*/ 65483 h 151536"/>
              <a:gd name="connsiteX7" fmla="*/ 0 w 151536"/>
              <a:gd name="connsiteY7" fmla="*/ 75768 h 151536"/>
              <a:gd name="connsiteX8" fmla="*/ 10285 w 151536"/>
              <a:gd name="connsiteY8" fmla="*/ 86053 h 151536"/>
              <a:gd name="connsiteX9" fmla="*/ 65483 w 151536"/>
              <a:gd name="connsiteY9" fmla="*/ 86053 h 151536"/>
              <a:gd name="connsiteX10" fmla="*/ 65483 w 151536"/>
              <a:gd name="connsiteY10" fmla="*/ 141251 h 151536"/>
              <a:gd name="connsiteX11" fmla="*/ 75768 w 151536"/>
              <a:gd name="connsiteY11" fmla="*/ 151536 h 151536"/>
              <a:gd name="connsiteX12" fmla="*/ 86053 w 151536"/>
              <a:gd name="connsiteY12" fmla="*/ 141251 h 151536"/>
              <a:gd name="connsiteX13" fmla="*/ 86053 w 151536"/>
              <a:gd name="connsiteY13" fmla="*/ 86053 h 151536"/>
              <a:gd name="connsiteX14" fmla="*/ 141251 w 151536"/>
              <a:gd name="connsiteY14" fmla="*/ 86053 h 151536"/>
              <a:gd name="connsiteX15" fmla="*/ 151536 w 151536"/>
              <a:gd name="connsiteY15" fmla="*/ 75768 h 151536"/>
              <a:gd name="connsiteX16" fmla="*/ 141251 w 151536"/>
              <a:gd name="connsiteY16" fmla="*/ 65483 h 1515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51536" h="151536">
                <a:moveTo>
                  <a:pt x="141251" y="65483"/>
                </a:moveTo>
                <a:lnTo>
                  <a:pt x="86053" y="65483"/>
                </a:lnTo>
                <a:lnTo>
                  <a:pt x="86053" y="10285"/>
                </a:lnTo>
                <a:cubicBezTo>
                  <a:pt x="86053" y="4605"/>
                  <a:pt x="81448" y="0"/>
                  <a:pt x="75768" y="0"/>
                </a:cubicBezTo>
                <a:cubicBezTo>
                  <a:pt x="70088" y="0"/>
                  <a:pt x="65483" y="4605"/>
                  <a:pt x="65483" y="10285"/>
                </a:cubicBezTo>
                <a:lnTo>
                  <a:pt x="65483" y="65483"/>
                </a:lnTo>
                <a:lnTo>
                  <a:pt x="10285" y="65483"/>
                </a:lnTo>
                <a:cubicBezTo>
                  <a:pt x="4605" y="65483"/>
                  <a:pt x="0" y="70088"/>
                  <a:pt x="0" y="75768"/>
                </a:cubicBezTo>
                <a:cubicBezTo>
                  <a:pt x="0" y="81448"/>
                  <a:pt x="4605" y="86053"/>
                  <a:pt x="10285" y="86053"/>
                </a:cubicBezTo>
                <a:lnTo>
                  <a:pt x="65483" y="86053"/>
                </a:lnTo>
                <a:lnTo>
                  <a:pt x="65483" y="141251"/>
                </a:lnTo>
                <a:cubicBezTo>
                  <a:pt x="65483" y="146931"/>
                  <a:pt x="70088" y="151536"/>
                  <a:pt x="75768" y="151536"/>
                </a:cubicBezTo>
                <a:cubicBezTo>
                  <a:pt x="81448" y="151536"/>
                  <a:pt x="86053" y="146931"/>
                  <a:pt x="86053" y="141251"/>
                </a:cubicBezTo>
                <a:lnTo>
                  <a:pt x="86053" y="86053"/>
                </a:lnTo>
                <a:lnTo>
                  <a:pt x="141251" y="86053"/>
                </a:lnTo>
                <a:cubicBezTo>
                  <a:pt x="146931" y="86053"/>
                  <a:pt x="151536" y="81448"/>
                  <a:pt x="151536" y="75768"/>
                </a:cubicBezTo>
                <a:cubicBezTo>
                  <a:pt x="151536" y="70088"/>
                  <a:pt x="146931" y="65483"/>
                  <a:pt x="141251" y="65483"/>
                </a:cubicBezTo>
                <a:close/>
              </a:path>
            </a:pathLst>
          </a:custGeom>
          <a:solidFill>
            <a:schemeClr val="bg1"/>
          </a:solidFill>
          <a:ln w="646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11" name="Graphic 21">
            <a:extLst>
              <a:ext uri="{FF2B5EF4-FFF2-40B4-BE49-F238E27FC236}">
                <a16:creationId xmlns:a16="http://schemas.microsoft.com/office/drawing/2014/main" id="{E66FE37C-2F4B-42DA-BFF6-92DD00BDC49B}"/>
              </a:ext>
            </a:extLst>
          </p:cNvPr>
          <p:cNvSpPr/>
          <p:nvPr userDrawn="1"/>
        </p:nvSpPr>
        <p:spPr>
          <a:xfrm>
            <a:off x="1064053" y="3083338"/>
            <a:ext cx="95759" cy="95759"/>
          </a:xfrm>
          <a:custGeom>
            <a:avLst/>
            <a:gdLst>
              <a:gd name="connsiteX0" fmla="*/ 95759 w 95759"/>
              <a:gd name="connsiteY0" fmla="*/ 47880 h 95759"/>
              <a:gd name="connsiteX1" fmla="*/ 47880 w 95759"/>
              <a:gd name="connsiteY1" fmla="*/ 95759 h 95759"/>
              <a:gd name="connsiteX2" fmla="*/ 0 w 95759"/>
              <a:gd name="connsiteY2" fmla="*/ 47880 h 95759"/>
              <a:gd name="connsiteX3" fmla="*/ 47880 w 95759"/>
              <a:gd name="connsiteY3" fmla="*/ 0 h 95759"/>
              <a:gd name="connsiteX4" fmla="*/ 95759 w 95759"/>
              <a:gd name="connsiteY4" fmla="*/ 47880 h 957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5759" h="95759">
                <a:moveTo>
                  <a:pt x="95759" y="47880"/>
                </a:moveTo>
                <a:cubicBezTo>
                  <a:pt x="95759" y="74323"/>
                  <a:pt x="74323" y="95759"/>
                  <a:pt x="47880" y="95759"/>
                </a:cubicBezTo>
                <a:cubicBezTo>
                  <a:pt x="21436" y="95759"/>
                  <a:pt x="0" y="74323"/>
                  <a:pt x="0" y="47880"/>
                </a:cubicBezTo>
                <a:cubicBezTo>
                  <a:pt x="0" y="21436"/>
                  <a:pt x="21436" y="0"/>
                  <a:pt x="47880" y="0"/>
                </a:cubicBezTo>
                <a:cubicBezTo>
                  <a:pt x="74323" y="0"/>
                  <a:pt x="95759" y="21436"/>
                  <a:pt x="95759" y="47880"/>
                </a:cubicBezTo>
                <a:close/>
              </a:path>
            </a:pathLst>
          </a:custGeom>
          <a:solidFill>
            <a:schemeClr val="bg1"/>
          </a:solidFill>
          <a:ln w="469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12" name="Graphic 23">
            <a:extLst>
              <a:ext uri="{FF2B5EF4-FFF2-40B4-BE49-F238E27FC236}">
                <a16:creationId xmlns:a16="http://schemas.microsoft.com/office/drawing/2014/main" id="{DDD38822-731A-48DA-A8A0-FBBAF7A6D65D}"/>
              </a:ext>
            </a:extLst>
          </p:cNvPr>
          <p:cNvSpPr/>
          <p:nvPr userDrawn="1"/>
        </p:nvSpPr>
        <p:spPr>
          <a:xfrm>
            <a:off x="1413405" y="3492870"/>
            <a:ext cx="108625" cy="108625"/>
          </a:xfrm>
          <a:custGeom>
            <a:avLst/>
            <a:gdLst>
              <a:gd name="connsiteX0" fmla="*/ 54313 w 108625"/>
              <a:gd name="connsiteY0" fmla="*/ 16053 h 108625"/>
              <a:gd name="connsiteX1" fmla="*/ 92572 w 108625"/>
              <a:gd name="connsiteY1" fmla="*/ 54313 h 108625"/>
              <a:gd name="connsiteX2" fmla="*/ 54313 w 108625"/>
              <a:gd name="connsiteY2" fmla="*/ 92572 h 108625"/>
              <a:gd name="connsiteX3" fmla="*/ 16053 w 108625"/>
              <a:gd name="connsiteY3" fmla="*/ 54313 h 108625"/>
              <a:gd name="connsiteX4" fmla="*/ 54313 w 108625"/>
              <a:gd name="connsiteY4" fmla="*/ 16053 h 108625"/>
              <a:gd name="connsiteX5" fmla="*/ 54313 w 108625"/>
              <a:gd name="connsiteY5" fmla="*/ 0 h 108625"/>
              <a:gd name="connsiteX6" fmla="*/ 0 w 108625"/>
              <a:gd name="connsiteY6" fmla="*/ 54313 h 108625"/>
              <a:gd name="connsiteX7" fmla="*/ 54313 w 108625"/>
              <a:gd name="connsiteY7" fmla="*/ 108625 h 108625"/>
              <a:gd name="connsiteX8" fmla="*/ 108625 w 108625"/>
              <a:gd name="connsiteY8" fmla="*/ 54313 h 108625"/>
              <a:gd name="connsiteX9" fmla="*/ 54313 w 108625"/>
              <a:gd name="connsiteY9" fmla="*/ 0 h 1086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08625" h="108625">
                <a:moveTo>
                  <a:pt x="54313" y="16053"/>
                </a:moveTo>
                <a:cubicBezTo>
                  <a:pt x="75442" y="16053"/>
                  <a:pt x="92572" y="33182"/>
                  <a:pt x="92572" y="54313"/>
                </a:cubicBezTo>
                <a:cubicBezTo>
                  <a:pt x="92572" y="75442"/>
                  <a:pt x="75442" y="92572"/>
                  <a:pt x="54313" y="92572"/>
                </a:cubicBezTo>
                <a:cubicBezTo>
                  <a:pt x="33182" y="92572"/>
                  <a:pt x="16053" y="75442"/>
                  <a:pt x="16053" y="54313"/>
                </a:cubicBezTo>
                <a:cubicBezTo>
                  <a:pt x="16074" y="33191"/>
                  <a:pt x="33191" y="16074"/>
                  <a:pt x="54313" y="16053"/>
                </a:cubicBezTo>
                <a:moveTo>
                  <a:pt x="54313" y="0"/>
                </a:moveTo>
                <a:cubicBezTo>
                  <a:pt x="24317" y="0"/>
                  <a:pt x="0" y="24317"/>
                  <a:pt x="0" y="54313"/>
                </a:cubicBezTo>
                <a:cubicBezTo>
                  <a:pt x="0" y="84309"/>
                  <a:pt x="24317" y="108625"/>
                  <a:pt x="54313" y="108625"/>
                </a:cubicBezTo>
                <a:cubicBezTo>
                  <a:pt x="84309" y="108625"/>
                  <a:pt x="108625" y="84309"/>
                  <a:pt x="108625" y="54313"/>
                </a:cubicBezTo>
                <a:cubicBezTo>
                  <a:pt x="108625" y="24317"/>
                  <a:pt x="84309" y="0"/>
                  <a:pt x="54313" y="0"/>
                </a:cubicBezTo>
                <a:close/>
              </a:path>
            </a:pathLst>
          </a:custGeom>
          <a:solidFill>
            <a:schemeClr val="bg1"/>
          </a:solidFill>
          <a:ln w="516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959911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smtClean="0"/>
              <a:t>10/24/2022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8" name="Graphic 15">
            <a:extLst>
              <a:ext uri="{FF2B5EF4-FFF2-40B4-BE49-F238E27FC236}">
                <a16:creationId xmlns:a16="http://schemas.microsoft.com/office/drawing/2014/main" id="{D8685329-C6A1-4CB4-8AAE-150D0341F6A2}"/>
              </a:ext>
            </a:extLst>
          </p:cNvPr>
          <p:cNvSpPr/>
          <p:nvPr userDrawn="1"/>
        </p:nvSpPr>
        <p:spPr>
          <a:xfrm>
            <a:off x="10508317" y="492206"/>
            <a:ext cx="139039" cy="139039"/>
          </a:xfrm>
          <a:custGeom>
            <a:avLst/>
            <a:gdLst>
              <a:gd name="connsiteX0" fmla="*/ 129602 w 139039"/>
              <a:gd name="connsiteY0" fmla="*/ 60082 h 139039"/>
              <a:gd name="connsiteX1" fmla="*/ 78957 w 139039"/>
              <a:gd name="connsiteY1" fmla="*/ 60082 h 139039"/>
              <a:gd name="connsiteX2" fmla="*/ 78957 w 139039"/>
              <a:gd name="connsiteY2" fmla="*/ 9437 h 139039"/>
              <a:gd name="connsiteX3" fmla="*/ 69520 w 139039"/>
              <a:gd name="connsiteY3" fmla="*/ 0 h 139039"/>
              <a:gd name="connsiteX4" fmla="*/ 60082 w 139039"/>
              <a:gd name="connsiteY4" fmla="*/ 9437 h 139039"/>
              <a:gd name="connsiteX5" fmla="*/ 60082 w 139039"/>
              <a:gd name="connsiteY5" fmla="*/ 60082 h 139039"/>
              <a:gd name="connsiteX6" fmla="*/ 9437 w 139039"/>
              <a:gd name="connsiteY6" fmla="*/ 60082 h 139039"/>
              <a:gd name="connsiteX7" fmla="*/ 0 w 139039"/>
              <a:gd name="connsiteY7" fmla="*/ 69520 h 139039"/>
              <a:gd name="connsiteX8" fmla="*/ 9437 w 139039"/>
              <a:gd name="connsiteY8" fmla="*/ 78957 h 139039"/>
              <a:gd name="connsiteX9" fmla="*/ 60082 w 139039"/>
              <a:gd name="connsiteY9" fmla="*/ 78957 h 139039"/>
              <a:gd name="connsiteX10" fmla="*/ 60082 w 139039"/>
              <a:gd name="connsiteY10" fmla="*/ 129602 h 139039"/>
              <a:gd name="connsiteX11" fmla="*/ 69520 w 139039"/>
              <a:gd name="connsiteY11" fmla="*/ 139039 h 139039"/>
              <a:gd name="connsiteX12" fmla="*/ 78957 w 139039"/>
              <a:gd name="connsiteY12" fmla="*/ 129602 h 139039"/>
              <a:gd name="connsiteX13" fmla="*/ 78957 w 139039"/>
              <a:gd name="connsiteY13" fmla="*/ 78957 h 139039"/>
              <a:gd name="connsiteX14" fmla="*/ 129602 w 139039"/>
              <a:gd name="connsiteY14" fmla="*/ 78957 h 139039"/>
              <a:gd name="connsiteX15" fmla="*/ 139039 w 139039"/>
              <a:gd name="connsiteY15" fmla="*/ 69520 h 139039"/>
              <a:gd name="connsiteX16" fmla="*/ 129602 w 139039"/>
              <a:gd name="connsiteY16" fmla="*/ 60082 h 1390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39039" h="139039">
                <a:moveTo>
                  <a:pt x="129602" y="60082"/>
                </a:moveTo>
                <a:lnTo>
                  <a:pt x="78957" y="60082"/>
                </a:lnTo>
                <a:lnTo>
                  <a:pt x="78957" y="9437"/>
                </a:lnTo>
                <a:cubicBezTo>
                  <a:pt x="78957" y="4225"/>
                  <a:pt x="74731" y="0"/>
                  <a:pt x="69520" y="0"/>
                </a:cubicBezTo>
                <a:cubicBezTo>
                  <a:pt x="64308" y="0"/>
                  <a:pt x="60082" y="4225"/>
                  <a:pt x="60082" y="9437"/>
                </a:cubicBezTo>
                <a:lnTo>
                  <a:pt x="60082" y="60082"/>
                </a:lnTo>
                <a:lnTo>
                  <a:pt x="9437" y="60082"/>
                </a:lnTo>
                <a:cubicBezTo>
                  <a:pt x="4225" y="60082"/>
                  <a:pt x="0" y="64308"/>
                  <a:pt x="0" y="69520"/>
                </a:cubicBezTo>
                <a:cubicBezTo>
                  <a:pt x="0" y="74731"/>
                  <a:pt x="4225" y="78957"/>
                  <a:pt x="9437" y="78957"/>
                </a:cubicBezTo>
                <a:lnTo>
                  <a:pt x="60082" y="78957"/>
                </a:lnTo>
                <a:lnTo>
                  <a:pt x="60082" y="129602"/>
                </a:lnTo>
                <a:cubicBezTo>
                  <a:pt x="60082" y="134814"/>
                  <a:pt x="64308" y="139039"/>
                  <a:pt x="69520" y="139039"/>
                </a:cubicBezTo>
                <a:cubicBezTo>
                  <a:pt x="74731" y="139039"/>
                  <a:pt x="78957" y="134814"/>
                  <a:pt x="78957" y="129602"/>
                </a:cubicBezTo>
                <a:lnTo>
                  <a:pt x="78957" y="78957"/>
                </a:lnTo>
                <a:lnTo>
                  <a:pt x="129602" y="78957"/>
                </a:lnTo>
                <a:cubicBezTo>
                  <a:pt x="134814" y="78957"/>
                  <a:pt x="139039" y="74731"/>
                  <a:pt x="139039" y="69520"/>
                </a:cubicBezTo>
                <a:cubicBezTo>
                  <a:pt x="139039" y="64308"/>
                  <a:pt x="134814" y="60082"/>
                  <a:pt x="129602" y="60082"/>
                </a:cubicBezTo>
                <a:close/>
              </a:path>
            </a:pathLst>
          </a:custGeom>
          <a:solidFill>
            <a:schemeClr val="accent2"/>
          </a:solidFill>
          <a:ln w="603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9" name="Graphic 16">
            <a:extLst>
              <a:ext uri="{FF2B5EF4-FFF2-40B4-BE49-F238E27FC236}">
                <a16:creationId xmlns:a16="http://schemas.microsoft.com/office/drawing/2014/main" id="{83CE1DAA-30A3-41AE-8AE1-A7EE5C48A6F3}"/>
              </a:ext>
            </a:extLst>
          </p:cNvPr>
          <p:cNvSpPr/>
          <p:nvPr userDrawn="1"/>
        </p:nvSpPr>
        <p:spPr>
          <a:xfrm>
            <a:off x="11477944" y="1055581"/>
            <a:ext cx="127714" cy="127714"/>
          </a:xfrm>
          <a:custGeom>
            <a:avLst/>
            <a:gdLst>
              <a:gd name="connsiteX0" fmla="*/ 63857 w 127714"/>
              <a:gd name="connsiteY0" fmla="*/ 18874 h 127714"/>
              <a:gd name="connsiteX1" fmla="*/ 108840 w 127714"/>
              <a:gd name="connsiteY1" fmla="*/ 63857 h 127714"/>
              <a:gd name="connsiteX2" fmla="*/ 63857 w 127714"/>
              <a:gd name="connsiteY2" fmla="*/ 108840 h 127714"/>
              <a:gd name="connsiteX3" fmla="*/ 18874 w 127714"/>
              <a:gd name="connsiteY3" fmla="*/ 63857 h 127714"/>
              <a:gd name="connsiteX4" fmla="*/ 63857 w 127714"/>
              <a:gd name="connsiteY4" fmla="*/ 18874 h 127714"/>
              <a:gd name="connsiteX5" fmla="*/ 63857 w 127714"/>
              <a:gd name="connsiteY5" fmla="*/ 0 h 127714"/>
              <a:gd name="connsiteX6" fmla="*/ 0 w 127714"/>
              <a:gd name="connsiteY6" fmla="*/ 63857 h 127714"/>
              <a:gd name="connsiteX7" fmla="*/ 63857 w 127714"/>
              <a:gd name="connsiteY7" fmla="*/ 127714 h 127714"/>
              <a:gd name="connsiteX8" fmla="*/ 127714 w 127714"/>
              <a:gd name="connsiteY8" fmla="*/ 63857 h 127714"/>
              <a:gd name="connsiteX9" fmla="*/ 63857 w 127714"/>
              <a:gd name="connsiteY9" fmla="*/ 0 h 1277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27714" h="127714">
                <a:moveTo>
                  <a:pt x="63857" y="18874"/>
                </a:moveTo>
                <a:cubicBezTo>
                  <a:pt x="88700" y="18874"/>
                  <a:pt x="108840" y="39014"/>
                  <a:pt x="108840" y="63857"/>
                </a:cubicBezTo>
                <a:cubicBezTo>
                  <a:pt x="108840" y="88700"/>
                  <a:pt x="88700" y="108840"/>
                  <a:pt x="63857" y="108840"/>
                </a:cubicBezTo>
                <a:cubicBezTo>
                  <a:pt x="39014" y="108840"/>
                  <a:pt x="18874" y="88700"/>
                  <a:pt x="18874" y="63857"/>
                </a:cubicBezTo>
                <a:cubicBezTo>
                  <a:pt x="18898" y="39024"/>
                  <a:pt x="39024" y="18898"/>
                  <a:pt x="63857" y="18874"/>
                </a:cubicBezTo>
                <a:moveTo>
                  <a:pt x="63857" y="0"/>
                </a:moveTo>
                <a:cubicBezTo>
                  <a:pt x="28590" y="0"/>
                  <a:pt x="0" y="28590"/>
                  <a:pt x="0" y="63857"/>
                </a:cubicBezTo>
                <a:cubicBezTo>
                  <a:pt x="0" y="99124"/>
                  <a:pt x="28590" y="127714"/>
                  <a:pt x="63857" y="127714"/>
                </a:cubicBezTo>
                <a:cubicBezTo>
                  <a:pt x="99124" y="127714"/>
                  <a:pt x="127714" y="99124"/>
                  <a:pt x="127714" y="63857"/>
                </a:cubicBezTo>
                <a:cubicBezTo>
                  <a:pt x="127714" y="28590"/>
                  <a:pt x="99124" y="0"/>
                  <a:pt x="63857" y="0"/>
                </a:cubicBezTo>
                <a:close/>
              </a:path>
            </a:pathLst>
          </a:custGeom>
          <a:solidFill>
            <a:schemeClr val="accent2"/>
          </a:solidFill>
          <a:ln w="61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10" name="Graphic 14">
            <a:extLst>
              <a:ext uri="{FF2B5EF4-FFF2-40B4-BE49-F238E27FC236}">
                <a16:creationId xmlns:a16="http://schemas.microsoft.com/office/drawing/2014/main" id="{065162DD-7ACB-4F9C-90DD-24C743035892}"/>
              </a:ext>
            </a:extLst>
          </p:cNvPr>
          <p:cNvSpPr/>
          <p:nvPr userDrawn="1"/>
        </p:nvSpPr>
        <p:spPr>
          <a:xfrm>
            <a:off x="11241555" y="446637"/>
            <a:ext cx="91138" cy="91138"/>
          </a:xfrm>
          <a:custGeom>
            <a:avLst/>
            <a:gdLst>
              <a:gd name="connsiteX0" fmla="*/ 91138 w 91138"/>
              <a:gd name="connsiteY0" fmla="*/ 45569 h 91138"/>
              <a:gd name="connsiteX1" fmla="*/ 45569 w 91138"/>
              <a:gd name="connsiteY1" fmla="*/ 91138 h 91138"/>
              <a:gd name="connsiteX2" fmla="*/ 0 w 91138"/>
              <a:gd name="connsiteY2" fmla="*/ 45569 h 91138"/>
              <a:gd name="connsiteX3" fmla="*/ 45569 w 91138"/>
              <a:gd name="connsiteY3" fmla="*/ 0 h 91138"/>
              <a:gd name="connsiteX4" fmla="*/ 91138 w 91138"/>
              <a:gd name="connsiteY4" fmla="*/ 45569 h 911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138" h="91138">
                <a:moveTo>
                  <a:pt x="91138" y="45569"/>
                </a:moveTo>
                <a:cubicBezTo>
                  <a:pt x="91138" y="70736"/>
                  <a:pt x="70736" y="91138"/>
                  <a:pt x="45569" y="91138"/>
                </a:cubicBezTo>
                <a:cubicBezTo>
                  <a:pt x="20402" y="91138"/>
                  <a:pt x="0" y="70736"/>
                  <a:pt x="0" y="45569"/>
                </a:cubicBezTo>
                <a:cubicBezTo>
                  <a:pt x="0" y="20402"/>
                  <a:pt x="20402" y="0"/>
                  <a:pt x="45569" y="0"/>
                </a:cubicBezTo>
                <a:cubicBezTo>
                  <a:pt x="70736" y="0"/>
                  <a:pt x="91138" y="20402"/>
                  <a:pt x="91138" y="45569"/>
                </a:cubicBezTo>
                <a:close/>
              </a:path>
            </a:pathLst>
          </a:custGeom>
          <a:solidFill>
            <a:schemeClr val="accent2"/>
          </a:solidFill>
          <a:ln w="422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065972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smtClean="0"/>
              <a:t>10/24/2022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0" name="Graphic 15">
            <a:extLst>
              <a:ext uri="{FF2B5EF4-FFF2-40B4-BE49-F238E27FC236}">
                <a16:creationId xmlns:a16="http://schemas.microsoft.com/office/drawing/2014/main" id="{A9475260-301F-4744-B1DA-7B00F6FB4342}"/>
              </a:ext>
            </a:extLst>
          </p:cNvPr>
          <p:cNvSpPr/>
          <p:nvPr userDrawn="1"/>
        </p:nvSpPr>
        <p:spPr>
          <a:xfrm>
            <a:off x="10508317" y="492206"/>
            <a:ext cx="139039" cy="139039"/>
          </a:xfrm>
          <a:custGeom>
            <a:avLst/>
            <a:gdLst>
              <a:gd name="connsiteX0" fmla="*/ 129602 w 139039"/>
              <a:gd name="connsiteY0" fmla="*/ 60082 h 139039"/>
              <a:gd name="connsiteX1" fmla="*/ 78957 w 139039"/>
              <a:gd name="connsiteY1" fmla="*/ 60082 h 139039"/>
              <a:gd name="connsiteX2" fmla="*/ 78957 w 139039"/>
              <a:gd name="connsiteY2" fmla="*/ 9437 h 139039"/>
              <a:gd name="connsiteX3" fmla="*/ 69520 w 139039"/>
              <a:gd name="connsiteY3" fmla="*/ 0 h 139039"/>
              <a:gd name="connsiteX4" fmla="*/ 60082 w 139039"/>
              <a:gd name="connsiteY4" fmla="*/ 9437 h 139039"/>
              <a:gd name="connsiteX5" fmla="*/ 60082 w 139039"/>
              <a:gd name="connsiteY5" fmla="*/ 60082 h 139039"/>
              <a:gd name="connsiteX6" fmla="*/ 9437 w 139039"/>
              <a:gd name="connsiteY6" fmla="*/ 60082 h 139039"/>
              <a:gd name="connsiteX7" fmla="*/ 0 w 139039"/>
              <a:gd name="connsiteY7" fmla="*/ 69520 h 139039"/>
              <a:gd name="connsiteX8" fmla="*/ 9437 w 139039"/>
              <a:gd name="connsiteY8" fmla="*/ 78957 h 139039"/>
              <a:gd name="connsiteX9" fmla="*/ 60082 w 139039"/>
              <a:gd name="connsiteY9" fmla="*/ 78957 h 139039"/>
              <a:gd name="connsiteX10" fmla="*/ 60082 w 139039"/>
              <a:gd name="connsiteY10" fmla="*/ 129602 h 139039"/>
              <a:gd name="connsiteX11" fmla="*/ 69520 w 139039"/>
              <a:gd name="connsiteY11" fmla="*/ 139039 h 139039"/>
              <a:gd name="connsiteX12" fmla="*/ 78957 w 139039"/>
              <a:gd name="connsiteY12" fmla="*/ 129602 h 139039"/>
              <a:gd name="connsiteX13" fmla="*/ 78957 w 139039"/>
              <a:gd name="connsiteY13" fmla="*/ 78957 h 139039"/>
              <a:gd name="connsiteX14" fmla="*/ 129602 w 139039"/>
              <a:gd name="connsiteY14" fmla="*/ 78957 h 139039"/>
              <a:gd name="connsiteX15" fmla="*/ 139039 w 139039"/>
              <a:gd name="connsiteY15" fmla="*/ 69520 h 139039"/>
              <a:gd name="connsiteX16" fmla="*/ 129602 w 139039"/>
              <a:gd name="connsiteY16" fmla="*/ 60082 h 1390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39039" h="139039">
                <a:moveTo>
                  <a:pt x="129602" y="60082"/>
                </a:moveTo>
                <a:lnTo>
                  <a:pt x="78957" y="60082"/>
                </a:lnTo>
                <a:lnTo>
                  <a:pt x="78957" y="9437"/>
                </a:lnTo>
                <a:cubicBezTo>
                  <a:pt x="78957" y="4225"/>
                  <a:pt x="74731" y="0"/>
                  <a:pt x="69520" y="0"/>
                </a:cubicBezTo>
                <a:cubicBezTo>
                  <a:pt x="64308" y="0"/>
                  <a:pt x="60082" y="4225"/>
                  <a:pt x="60082" y="9437"/>
                </a:cubicBezTo>
                <a:lnTo>
                  <a:pt x="60082" y="60082"/>
                </a:lnTo>
                <a:lnTo>
                  <a:pt x="9437" y="60082"/>
                </a:lnTo>
                <a:cubicBezTo>
                  <a:pt x="4225" y="60082"/>
                  <a:pt x="0" y="64308"/>
                  <a:pt x="0" y="69520"/>
                </a:cubicBezTo>
                <a:cubicBezTo>
                  <a:pt x="0" y="74731"/>
                  <a:pt x="4225" y="78957"/>
                  <a:pt x="9437" y="78957"/>
                </a:cubicBezTo>
                <a:lnTo>
                  <a:pt x="60082" y="78957"/>
                </a:lnTo>
                <a:lnTo>
                  <a:pt x="60082" y="129602"/>
                </a:lnTo>
                <a:cubicBezTo>
                  <a:pt x="60082" y="134814"/>
                  <a:pt x="64308" y="139039"/>
                  <a:pt x="69520" y="139039"/>
                </a:cubicBezTo>
                <a:cubicBezTo>
                  <a:pt x="74731" y="139039"/>
                  <a:pt x="78957" y="134814"/>
                  <a:pt x="78957" y="129602"/>
                </a:cubicBezTo>
                <a:lnTo>
                  <a:pt x="78957" y="78957"/>
                </a:lnTo>
                <a:lnTo>
                  <a:pt x="129602" y="78957"/>
                </a:lnTo>
                <a:cubicBezTo>
                  <a:pt x="134814" y="78957"/>
                  <a:pt x="139039" y="74731"/>
                  <a:pt x="139039" y="69520"/>
                </a:cubicBezTo>
                <a:cubicBezTo>
                  <a:pt x="139039" y="64308"/>
                  <a:pt x="134814" y="60082"/>
                  <a:pt x="129602" y="60082"/>
                </a:cubicBezTo>
                <a:close/>
              </a:path>
            </a:pathLst>
          </a:custGeom>
          <a:solidFill>
            <a:schemeClr val="accent2"/>
          </a:solidFill>
          <a:ln w="603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11" name="Graphic 16">
            <a:extLst>
              <a:ext uri="{FF2B5EF4-FFF2-40B4-BE49-F238E27FC236}">
                <a16:creationId xmlns:a16="http://schemas.microsoft.com/office/drawing/2014/main" id="{9BBD3F4B-0836-48C5-AC68-747456D1DD50}"/>
              </a:ext>
            </a:extLst>
          </p:cNvPr>
          <p:cNvSpPr/>
          <p:nvPr userDrawn="1"/>
        </p:nvSpPr>
        <p:spPr>
          <a:xfrm>
            <a:off x="11477944" y="1055581"/>
            <a:ext cx="127714" cy="127714"/>
          </a:xfrm>
          <a:custGeom>
            <a:avLst/>
            <a:gdLst>
              <a:gd name="connsiteX0" fmla="*/ 63857 w 127714"/>
              <a:gd name="connsiteY0" fmla="*/ 18874 h 127714"/>
              <a:gd name="connsiteX1" fmla="*/ 108840 w 127714"/>
              <a:gd name="connsiteY1" fmla="*/ 63857 h 127714"/>
              <a:gd name="connsiteX2" fmla="*/ 63857 w 127714"/>
              <a:gd name="connsiteY2" fmla="*/ 108840 h 127714"/>
              <a:gd name="connsiteX3" fmla="*/ 18874 w 127714"/>
              <a:gd name="connsiteY3" fmla="*/ 63857 h 127714"/>
              <a:gd name="connsiteX4" fmla="*/ 63857 w 127714"/>
              <a:gd name="connsiteY4" fmla="*/ 18874 h 127714"/>
              <a:gd name="connsiteX5" fmla="*/ 63857 w 127714"/>
              <a:gd name="connsiteY5" fmla="*/ 0 h 127714"/>
              <a:gd name="connsiteX6" fmla="*/ 0 w 127714"/>
              <a:gd name="connsiteY6" fmla="*/ 63857 h 127714"/>
              <a:gd name="connsiteX7" fmla="*/ 63857 w 127714"/>
              <a:gd name="connsiteY7" fmla="*/ 127714 h 127714"/>
              <a:gd name="connsiteX8" fmla="*/ 127714 w 127714"/>
              <a:gd name="connsiteY8" fmla="*/ 63857 h 127714"/>
              <a:gd name="connsiteX9" fmla="*/ 63857 w 127714"/>
              <a:gd name="connsiteY9" fmla="*/ 0 h 1277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27714" h="127714">
                <a:moveTo>
                  <a:pt x="63857" y="18874"/>
                </a:moveTo>
                <a:cubicBezTo>
                  <a:pt x="88700" y="18874"/>
                  <a:pt x="108840" y="39014"/>
                  <a:pt x="108840" y="63857"/>
                </a:cubicBezTo>
                <a:cubicBezTo>
                  <a:pt x="108840" y="88700"/>
                  <a:pt x="88700" y="108840"/>
                  <a:pt x="63857" y="108840"/>
                </a:cubicBezTo>
                <a:cubicBezTo>
                  <a:pt x="39014" y="108840"/>
                  <a:pt x="18874" y="88700"/>
                  <a:pt x="18874" y="63857"/>
                </a:cubicBezTo>
                <a:cubicBezTo>
                  <a:pt x="18898" y="39024"/>
                  <a:pt x="39024" y="18898"/>
                  <a:pt x="63857" y="18874"/>
                </a:cubicBezTo>
                <a:moveTo>
                  <a:pt x="63857" y="0"/>
                </a:moveTo>
                <a:cubicBezTo>
                  <a:pt x="28590" y="0"/>
                  <a:pt x="0" y="28590"/>
                  <a:pt x="0" y="63857"/>
                </a:cubicBezTo>
                <a:cubicBezTo>
                  <a:pt x="0" y="99124"/>
                  <a:pt x="28590" y="127714"/>
                  <a:pt x="63857" y="127714"/>
                </a:cubicBezTo>
                <a:cubicBezTo>
                  <a:pt x="99124" y="127714"/>
                  <a:pt x="127714" y="99124"/>
                  <a:pt x="127714" y="63857"/>
                </a:cubicBezTo>
                <a:cubicBezTo>
                  <a:pt x="127714" y="28590"/>
                  <a:pt x="99124" y="0"/>
                  <a:pt x="63857" y="0"/>
                </a:cubicBezTo>
                <a:close/>
              </a:path>
            </a:pathLst>
          </a:custGeom>
          <a:solidFill>
            <a:schemeClr val="accent2"/>
          </a:solidFill>
          <a:ln w="61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12" name="Graphic 14">
            <a:extLst>
              <a:ext uri="{FF2B5EF4-FFF2-40B4-BE49-F238E27FC236}">
                <a16:creationId xmlns:a16="http://schemas.microsoft.com/office/drawing/2014/main" id="{9B4398D5-99F4-4F83-AA77-9B4177648CAF}"/>
              </a:ext>
            </a:extLst>
          </p:cNvPr>
          <p:cNvSpPr/>
          <p:nvPr userDrawn="1"/>
        </p:nvSpPr>
        <p:spPr>
          <a:xfrm>
            <a:off x="11241555" y="446637"/>
            <a:ext cx="91138" cy="91138"/>
          </a:xfrm>
          <a:custGeom>
            <a:avLst/>
            <a:gdLst>
              <a:gd name="connsiteX0" fmla="*/ 91138 w 91138"/>
              <a:gd name="connsiteY0" fmla="*/ 45569 h 91138"/>
              <a:gd name="connsiteX1" fmla="*/ 45569 w 91138"/>
              <a:gd name="connsiteY1" fmla="*/ 91138 h 91138"/>
              <a:gd name="connsiteX2" fmla="*/ 0 w 91138"/>
              <a:gd name="connsiteY2" fmla="*/ 45569 h 91138"/>
              <a:gd name="connsiteX3" fmla="*/ 45569 w 91138"/>
              <a:gd name="connsiteY3" fmla="*/ 0 h 91138"/>
              <a:gd name="connsiteX4" fmla="*/ 91138 w 91138"/>
              <a:gd name="connsiteY4" fmla="*/ 45569 h 911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138" h="91138">
                <a:moveTo>
                  <a:pt x="91138" y="45569"/>
                </a:moveTo>
                <a:cubicBezTo>
                  <a:pt x="91138" y="70736"/>
                  <a:pt x="70736" y="91138"/>
                  <a:pt x="45569" y="91138"/>
                </a:cubicBezTo>
                <a:cubicBezTo>
                  <a:pt x="20402" y="91138"/>
                  <a:pt x="0" y="70736"/>
                  <a:pt x="0" y="45569"/>
                </a:cubicBezTo>
                <a:cubicBezTo>
                  <a:pt x="0" y="20402"/>
                  <a:pt x="20402" y="0"/>
                  <a:pt x="45569" y="0"/>
                </a:cubicBezTo>
                <a:cubicBezTo>
                  <a:pt x="70736" y="0"/>
                  <a:pt x="91138" y="20402"/>
                  <a:pt x="91138" y="45569"/>
                </a:cubicBezTo>
                <a:close/>
              </a:path>
            </a:pathLst>
          </a:custGeom>
          <a:solidFill>
            <a:schemeClr val="accent2"/>
          </a:solidFill>
          <a:ln w="422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551814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9/3/20XX</a:t>
            </a:r>
            <a:endParaRPr lang="en-US" dirty="0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DA9DAA-006C-4F4B-980E-E3DF019B24E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95114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9/3/20XX</a:t>
            </a:r>
            <a:endParaRPr lang="en-US" dirty="0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DA9DAA-006C-4F4B-980E-E3DF019B24E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276006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9/3/20XX</a:t>
            </a:r>
            <a:endParaRPr lang="en-US" dirty="0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DA9DAA-006C-4F4B-980E-E3DF019B24E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974063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9/3/20XX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DA9DAA-006C-4F4B-980E-E3DF019B24E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885964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image" Target="../media/image4.png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image" Target="../media/image2.png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r>
              <a:rPr lang="en-US"/>
              <a:t>9/3/20XX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8DA9DAA-006C-4F4B-980E-E3DF019B24E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0416922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868" r:id="rId1"/>
    <p:sldLayoutId id="2147483869" r:id="rId2"/>
    <p:sldLayoutId id="2147483870" r:id="rId3"/>
    <p:sldLayoutId id="2147483871" r:id="rId4"/>
    <p:sldLayoutId id="2147483872" r:id="rId5"/>
    <p:sldLayoutId id="2147483873" r:id="rId6"/>
    <p:sldLayoutId id="2147483874" r:id="rId7"/>
    <p:sldLayoutId id="2147483875" r:id="rId8"/>
    <p:sldLayoutId id="2147483876" r:id="rId9"/>
    <p:sldLayoutId id="2147483877" r:id="rId10"/>
    <p:sldLayoutId id="2147483878" r:id="rId11"/>
    <p:sldLayoutId id="2147483879" r:id="rId12"/>
    <p:sldLayoutId id="2147483880" r:id="rId13"/>
    <p:sldLayoutId id="2147483881" r:id="rId14"/>
    <p:sldLayoutId id="2147483882" r:id="rId15"/>
    <p:sldLayoutId id="2147483883" r:id="rId16"/>
    <p:sldLayoutId id="2147483884" r:id="rId17"/>
    <p:sldLayoutId id="2147483717" r:id="rId18"/>
    <p:sldLayoutId id="2147483710" r:id="rId19"/>
    <p:sldLayoutId id="2147483713" r:id="rId20"/>
    <p:sldLayoutId id="2147483714" r:id="rId21"/>
    <p:sldLayoutId id="2147483715" r:id="rId22"/>
  </p:sldLayoutIdLst>
  <p:hf hdr="0"/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oleObject" Target="../embeddings/oleObject1.bin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A9968B-2619-4F71-AB00-4C493E12080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90453" y="940526"/>
            <a:ext cx="8837318" cy="1485541"/>
          </a:xfrm>
        </p:spPr>
        <p:txBody>
          <a:bodyPr>
            <a:normAutofit fontScale="90000"/>
          </a:bodyPr>
          <a:lstStyle/>
          <a:p>
            <a:r>
              <a:rPr lang="en-US" sz="5400" b="1" spc="400" dirty="0">
                <a:solidFill>
                  <a:schemeClr val="bg1"/>
                </a:solidFill>
              </a:rPr>
              <a:t>NAPPC Pesticide Education Task Force</a:t>
            </a:r>
            <a:endParaRPr lang="en-US" b="1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5F14073-9F68-4B7E-A576-26899D58C7A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276241" y="4177502"/>
            <a:ext cx="5118027" cy="1197864"/>
          </a:xfrm>
        </p:spPr>
        <p:txBody>
          <a:bodyPr>
            <a:normAutofit/>
          </a:bodyPr>
          <a:lstStyle/>
          <a:p>
            <a:r>
              <a:rPr lang="en-US" sz="4000" b="1" dirty="0"/>
              <a:t>2021-2022</a:t>
            </a:r>
          </a:p>
        </p:txBody>
      </p:sp>
    </p:spTree>
    <p:extLst>
      <p:ext uri="{BB962C8B-B14F-4D97-AF65-F5344CB8AC3E}">
        <p14:creationId xmlns:p14="http://schemas.microsoft.com/office/powerpoint/2010/main" val="11476986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DA9DAA-006C-4F4B-980E-E3DF019B24E2}" type="slidenum">
              <a:rPr lang="en-US" smtClean="0"/>
              <a:t>10</a:t>
            </a:fld>
            <a:endParaRPr lang="en-US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4401" y="2385785"/>
            <a:ext cx="4920598" cy="3690448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70141" y="2385785"/>
            <a:ext cx="4920598" cy="3690448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888245" y="1481428"/>
            <a:ext cx="1076379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For Managers of HOA’s, multi-family dwellings, etc.</a:t>
            </a:r>
          </a:p>
        </p:txBody>
      </p:sp>
    </p:spTree>
    <p:extLst>
      <p:ext uri="{BB962C8B-B14F-4D97-AF65-F5344CB8AC3E}">
        <p14:creationId xmlns:p14="http://schemas.microsoft.com/office/powerpoint/2010/main" val="79655119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DA9DAA-006C-4F4B-980E-E3DF019B24E2}" type="slidenum">
              <a:rPr lang="en-US" smtClean="0"/>
              <a:t>11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62151" y="1432213"/>
            <a:ext cx="1076379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For professional applicators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9704" y="2385785"/>
            <a:ext cx="4909687" cy="3690448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44047" y="2385785"/>
            <a:ext cx="4920598" cy="36904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158119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DA9DAA-006C-4F4B-980E-E3DF019B24E2}" type="slidenum">
              <a:rPr lang="en-US" smtClean="0"/>
              <a:t>12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62151" y="1432213"/>
            <a:ext cx="1076379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For homeowners and the public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2151" y="2385785"/>
            <a:ext cx="4920598" cy="369044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44047" y="2385785"/>
            <a:ext cx="4920598" cy="36904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067372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US" sz="4400" b="1" dirty="0">
                <a:solidFill>
                  <a:schemeClr val="bg1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Task Force Focus Accomplishments:</a:t>
            </a:r>
            <a:br>
              <a:rPr lang="en-US" sz="4400" b="1" dirty="0">
                <a:solidFill>
                  <a:schemeClr val="bg1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18903" y="1447800"/>
            <a:ext cx="10171836" cy="4195481"/>
          </a:xfrm>
        </p:spPr>
        <p:txBody>
          <a:bodyPr>
            <a:normAutofit fontScale="92500" lnSpcReduction="10000"/>
          </a:bodyPr>
          <a:lstStyle/>
          <a:p>
            <a:pPr marL="742950" indent="-742950" fontAlgn="ctr">
              <a:lnSpc>
                <a:spcPct val="107000"/>
              </a:lnSpc>
              <a:buSzPts val="1000"/>
              <a:buFont typeface="+mj-lt"/>
              <a:buAutoNum type="arabicPeriod"/>
              <a:tabLst>
                <a:tab pos="457200" algn="l"/>
              </a:tabLst>
            </a:pPr>
            <a:r>
              <a:rPr lang="en-US" sz="3600" b="1" dirty="0">
                <a:solidFill>
                  <a:srgbClr val="FFC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Educate all about EPA Risk Assessment</a:t>
            </a:r>
          </a:p>
          <a:p>
            <a:pPr marL="742950" indent="-742950" fontAlgn="ctr">
              <a:lnSpc>
                <a:spcPct val="107000"/>
              </a:lnSpc>
              <a:buSzPts val="1000"/>
              <a:buFont typeface="+mj-lt"/>
              <a:buAutoNum type="arabicPeriod"/>
              <a:tabLst>
                <a:tab pos="457200" algn="l"/>
              </a:tabLst>
            </a:pPr>
            <a:r>
              <a:rPr lang="en-US" sz="36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Created PowerPoint presentation for understanding EPA responsibility and process for pesticide registration</a:t>
            </a:r>
          </a:p>
          <a:p>
            <a:pPr marL="742950" indent="-742950" fontAlgn="ctr">
              <a:lnSpc>
                <a:spcPct val="107000"/>
              </a:lnSpc>
              <a:buSzPts val="1000"/>
              <a:buFont typeface="+mj-lt"/>
              <a:buAutoNum type="arabicPeriod"/>
              <a:tabLst>
                <a:tab pos="457200" algn="l"/>
              </a:tabLst>
            </a:pPr>
            <a:r>
              <a:rPr lang="en-US" sz="36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Will be completed and presented by November</a:t>
            </a:r>
          </a:p>
          <a:p>
            <a:pPr marL="742950" indent="-742950" fontAlgn="ctr">
              <a:lnSpc>
                <a:spcPct val="107000"/>
              </a:lnSpc>
              <a:buSzPts val="1000"/>
              <a:buFont typeface="+mj-lt"/>
              <a:buAutoNum type="arabicPeriod"/>
              <a:tabLst>
                <a:tab pos="457200" algn="l"/>
              </a:tabLst>
            </a:pPr>
            <a:r>
              <a:rPr lang="en-US" sz="36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Works to correct misinformation often repeated in discussions of pesticides</a:t>
            </a:r>
          </a:p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DA9DAA-006C-4F4B-980E-E3DF019B24E2}" type="slidenum">
              <a:rPr lang="en-US" smtClean="0"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1589913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US" sz="4400" b="1" dirty="0">
                <a:solidFill>
                  <a:schemeClr val="bg1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Task Force Focus Accomplishments:</a:t>
            </a:r>
            <a:br>
              <a:rPr lang="en-US" sz="4400" b="1" dirty="0">
                <a:solidFill>
                  <a:schemeClr val="bg1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18903" y="1447800"/>
            <a:ext cx="10607040" cy="4195481"/>
          </a:xfrm>
        </p:spPr>
        <p:txBody>
          <a:bodyPr>
            <a:normAutofit fontScale="92500" lnSpcReduction="20000"/>
          </a:bodyPr>
          <a:lstStyle/>
          <a:p>
            <a:pPr marL="742950" lvl="0" indent="-742950" fontAlgn="ctr">
              <a:lnSpc>
                <a:spcPct val="107000"/>
              </a:lnSpc>
              <a:spcBef>
                <a:spcPts val="0"/>
              </a:spcBef>
              <a:buSzPts val="1000"/>
              <a:buFont typeface="+mj-lt"/>
              <a:buAutoNum type="arabicPeriod"/>
              <a:tabLst>
                <a:tab pos="457200" algn="l"/>
              </a:tabLst>
            </a:pPr>
            <a:r>
              <a:rPr lang="en-US" sz="3600" b="1" dirty="0">
                <a:solidFill>
                  <a:srgbClr val="FFC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Increase accurate reporting of bee kill incidents</a:t>
            </a:r>
          </a:p>
          <a:p>
            <a:pPr marL="742950" lvl="0" indent="-742950" fontAlgn="ctr">
              <a:lnSpc>
                <a:spcPct val="107000"/>
              </a:lnSpc>
              <a:spcBef>
                <a:spcPts val="0"/>
              </a:spcBef>
              <a:buSzPts val="1000"/>
              <a:buFont typeface="+mj-lt"/>
              <a:buAutoNum type="arabicPeriod"/>
              <a:tabLst>
                <a:tab pos="457200" algn="l"/>
              </a:tabLst>
            </a:pPr>
            <a:r>
              <a:rPr lang="en-US" sz="3600" b="1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Met with successful states (North Carolina and North Dakota) to understand efficient, well-communicated incident reporting</a:t>
            </a:r>
          </a:p>
          <a:p>
            <a:pPr marL="742950" lvl="0" indent="-742950" fontAlgn="ctr">
              <a:lnSpc>
                <a:spcPct val="107000"/>
              </a:lnSpc>
              <a:spcBef>
                <a:spcPts val="0"/>
              </a:spcBef>
              <a:buSzPts val="1000"/>
              <a:buFont typeface="+mj-lt"/>
              <a:buAutoNum type="arabicPeriod"/>
              <a:tabLst>
                <a:tab pos="457200" algn="l"/>
              </a:tabLst>
            </a:pPr>
            <a:r>
              <a:rPr lang="en-US" sz="3600" b="1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Presenting to upcoming </a:t>
            </a:r>
            <a:r>
              <a:rPr lang="en-US" sz="3600" b="1" dirty="0">
                <a:solidFill>
                  <a:srgbClr val="FFFF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American Beekeeping Federation/Apiary Inspectors of America </a:t>
            </a:r>
            <a:r>
              <a:rPr lang="en-US" sz="3600" b="1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joint meeting on recognizing and reporting bee kills</a:t>
            </a:r>
          </a:p>
          <a:p>
            <a:pPr marL="742950" lvl="0" indent="-742950" fontAlgn="ctr">
              <a:lnSpc>
                <a:spcPct val="107000"/>
              </a:lnSpc>
              <a:spcBef>
                <a:spcPts val="0"/>
              </a:spcBef>
              <a:buSzPts val="1000"/>
              <a:buFont typeface="+mj-lt"/>
              <a:buAutoNum type="arabicPeriod"/>
              <a:tabLst>
                <a:tab pos="457200" algn="l"/>
              </a:tabLst>
            </a:pPr>
            <a:r>
              <a:rPr lang="en-US" sz="3600" b="1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Linking to existing material (HBHC)</a:t>
            </a:r>
          </a:p>
          <a:p>
            <a:pPr marL="742950" lvl="0" indent="-742950" fontAlgn="ctr">
              <a:lnSpc>
                <a:spcPct val="107000"/>
              </a:lnSpc>
              <a:spcBef>
                <a:spcPts val="0"/>
              </a:spcBef>
              <a:buSzPts val="1000"/>
              <a:buFont typeface="+mj-lt"/>
              <a:buAutoNum type="arabicPeriod"/>
              <a:tabLst>
                <a:tab pos="457200" algn="l"/>
              </a:tabLst>
            </a:pPr>
            <a:r>
              <a:rPr lang="en-US" sz="3600" b="1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Accurate photos supplied to </a:t>
            </a:r>
            <a:r>
              <a:rPr lang="en-US" sz="3600" b="1" dirty="0" err="1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TheBeeMD</a:t>
            </a:r>
            <a:r>
              <a:rPr lang="en-US" sz="3600" b="1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diagnostic tool</a:t>
            </a:r>
          </a:p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DA9DAA-006C-4F4B-980E-E3DF019B24E2}" type="slidenum">
              <a:rPr lang="en-US" smtClean="0"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9386242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2022-2023</a:t>
            </a:r>
            <a:br>
              <a:rPr lang="en-US" b="1" dirty="0"/>
            </a:br>
            <a:r>
              <a:rPr lang="en-US" b="1" dirty="0">
                <a:solidFill>
                  <a:schemeClr val="accent2"/>
                </a:solidFill>
              </a:rPr>
              <a:t>Continue current focus and add: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b="1" dirty="0"/>
              <a:t>New organizations and experts</a:t>
            </a:r>
          </a:p>
          <a:p>
            <a:r>
              <a:rPr lang="en-US" sz="3200" b="1" dirty="0"/>
              <a:t>Endangered Species Act focus</a:t>
            </a:r>
          </a:p>
          <a:p>
            <a:r>
              <a:rPr lang="en-US" sz="3200" b="1" dirty="0"/>
              <a:t>“Keep the ball moving forward”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DA9DAA-006C-4F4B-980E-E3DF019B24E2}" type="slidenum">
              <a:rPr lang="en-US" smtClean="0"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9287371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C7BE43-587E-4146-93C7-0AD71DB2E74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18903" y="1985554"/>
            <a:ext cx="10470697" cy="2272937"/>
          </a:xfrm>
        </p:spPr>
        <p:txBody>
          <a:bodyPr>
            <a:noAutofit/>
          </a:bodyPr>
          <a:lstStyle/>
          <a:p>
            <a:br>
              <a:rPr lang="en-US" sz="3600" cap="none" dirty="0">
                <a:latin typeface="Calibri" panose="020F0502020204030204" pitchFamily="34" charset="0"/>
              </a:rPr>
            </a:br>
            <a:br>
              <a:rPr lang="en-US" sz="3600" cap="none" dirty="0">
                <a:latin typeface="Calibri" panose="020F0502020204030204" pitchFamily="34" charset="0"/>
              </a:rPr>
            </a:br>
            <a:br>
              <a:rPr lang="en-US" sz="3600" cap="none" dirty="0">
                <a:latin typeface="Calibri" panose="020F0502020204030204" pitchFamily="34" charset="0"/>
              </a:rPr>
            </a:br>
            <a:br>
              <a:rPr lang="en-US" sz="3600" cap="none" dirty="0">
                <a:latin typeface="Calibri" panose="020F0502020204030204" pitchFamily="34" charset="0"/>
              </a:rPr>
            </a:br>
            <a:r>
              <a:rPr lang="en-US" sz="3600" b="1" cap="none" dirty="0">
                <a:latin typeface="Calibri" panose="020F0502020204030204" pitchFamily="34" charset="0"/>
              </a:rPr>
              <a:t>Use pesticide registration and regulation as a tool to protect and promote pollinator health. </a:t>
            </a:r>
            <a:br>
              <a:rPr lang="en-US" sz="2800" b="0" cap="none" dirty="0">
                <a:latin typeface="Calibri" panose="020F0502020204030204" pitchFamily="34" charset="0"/>
              </a:rPr>
            </a:br>
            <a:endParaRPr lang="en-US" sz="2800" cap="none" dirty="0">
              <a:latin typeface="Calibri" panose="020F050202020403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018903" y="888274"/>
            <a:ext cx="854310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chemeClr val="bg1"/>
                </a:solidFill>
                <a:latin typeface="Calibri" panose="020F0502020204030204" pitchFamily="34" charset="0"/>
              </a:rPr>
              <a:t>Objective of the Pesticide Education Task Force:</a:t>
            </a:r>
            <a:endParaRPr lang="en-US" sz="40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112099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C7BE43-587E-4146-93C7-0AD71DB2E74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272937" y="5721531"/>
            <a:ext cx="10470697" cy="2272937"/>
          </a:xfrm>
        </p:spPr>
        <p:txBody>
          <a:bodyPr>
            <a:noAutofit/>
          </a:bodyPr>
          <a:lstStyle/>
          <a:p>
            <a:r>
              <a:rPr lang="en-US" sz="3600" b="1" cap="none" dirty="0">
                <a:latin typeface="Calibri" panose="020F0502020204030204" pitchFamily="34" charset="0"/>
              </a:rPr>
              <a:t>Pesticide Applicators</a:t>
            </a:r>
            <a:br>
              <a:rPr lang="en-US" sz="3600" b="1" cap="none" dirty="0">
                <a:latin typeface="Calibri" panose="020F0502020204030204" pitchFamily="34" charset="0"/>
              </a:rPr>
            </a:br>
            <a:r>
              <a:rPr lang="en-US" sz="3600" b="1" dirty="0">
                <a:latin typeface="Calibri" panose="020F0502020204030204" pitchFamily="34" charset="0"/>
              </a:rPr>
              <a:t>Farmers and Ranchers</a:t>
            </a:r>
            <a:br>
              <a:rPr lang="en-US" sz="3600" b="1" dirty="0">
                <a:latin typeface="Calibri" panose="020F0502020204030204" pitchFamily="34" charset="0"/>
              </a:rPr>
            </a:br>
            <a:r>
              <a:rPr lang="en-US" sz="3600" b="1" dirty="0">
                <a:latin typeface="Calibri" panose="020F0502020204030204" pitchFamily="34" charset="0"/>
              </a:rPr>
              <a:t>Homeowners</a:t>
            </a:r>
            <a:br>
              <a:rPr lang="en-US" sz="3600" b="1" dirty="0">
                <a:latin typeface="Calibri" panose="020F0502020204030204" pitchFamily="34" charset="0"/>
              </a:rPr>
            </a:br>
            <a:r>
              <a:rPr lang="en-US" sz="3600" b="1" dirty="0">
                <a:latin typeface="Calibri" panose="020F0502020204030204" pitchFamily="34" charset="0"/>
              </a:rPr>
              <a:t>Educators and Extension Agents</a:t>
            </a:r>
            <a:br>
              <a:rPr lang="en-US" sz="3600" b="1" dirty="0">
                <a:latin typeface="Calibri" panose="020F0502020204030204" pitchFamily="34" charset="0"/>
              </a:rPr>
            </a:br>
            <a:r>
              <a:rPr lang="en-US" sz="3600" b="1" dirty="0">
                <a:latin typeface="Calibri" panose="020F0502020204030204" pitchFamily="34" charset="0"/>
              </a:rPr>
              <a:t>State Departments of Agriculture</a:t>
            </a:r>
            <a:br>
              <a:rPr lang="en-US" sz="3600" b="1" dirty="0">
                <a:latin typeface="Calibri" panose="020F0502020204030204" pitchFamily="34" charset="0"/>
              </a:rPr>
            </a:br>
            <a:r>
              <a:rPr lang="en-US" sz="3600" b="1" dirty="0">
                <a:latin typeface="Calibri" panose="020F0502020204030204" pitchFamily="34" charset="0"/>
              </a:rPr>
              <a:t>General Public</a:t>
            </a:r>
            <a:br>
              <a:rPr lang="en-US" sz="3600" b="1" dirty="0">
                <a:latin typeface="Calibri" panose="020F0502020204030204" pitchFamily="34" charset="0"/>
              </a:rPr>
            </a:br>
            <a:r>
              <a:rPr lang="en-US" sz="3600" b="1" dirty="0">
                <a:latin typeface="Calibri" panose="020F0502020204030204" pitchFamily="34" charset="0"/>
              </a:rPr>
              <a:t>Tribes</a:t>
            </a:r>
            <a:br>
              <a:rPr lang="en-US" sz="3600" b="1" dirty="0">
                <a:latin typeface="Calibri" panose="020F0502020204030204" pitchFamily="34" charset="0"/>
              </a:rPr>
            </a:br>
            <a:br>
              <a:rPr lang="en-US" sz="3600" dirty="0">
                <a:latin typeface="Calibri" panose="020F0502020204030204" pitchFamily="34" charset="0"/>
              </a:rPr>
            </a:br>
            <a:br>
              <a:rPr lang="en-US" sz="3600" cap="none" dirty="0">
                <a:latin typeface="Calibri" panose="020F0502020204030204" pitchFamily="34" charset="0"/>
              </a:rPr>
            </a:br>
            <a:br>
              <a:rPr lang="en-US" sz="3600" cap="none" dirty="0">
                <a:latin typeface="Calibri" panose="020F0502020204030204" pitchFamily="34" charset="0"/>
              </a:rPr>
            </a:br>
            <a:endParaRPr lang="en-US" sz="2800" cap="none" dirty="0">
              <a:latin typeface="Calibri" panose="020F050202020403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018903" y="888274"/>
            <a:ext cx="854310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FFC000"/>
                </a:solidFill>
                <a:latin typeface="Calibri" panose="020F0502020204030204" pitchFamily="34" charset="0"/>
              </a:rPr>
              <a:t>Audiences to reach:</a:t>
            </a:r>
            <a:endParaRPr lang="en-US" sz="4000" b="1" dirty="0"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29427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US" sz="4400" b="1" dirty="0">
                <a:solidFill>
                  <a:schemeClr val="bg1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Task Force Focus Areas:</a:t>
            </a:r>
            <a:br>
              <a:rPr lang="en-US" sz="4400" b="1" dirty="0">
                <a:solidFill>
                  <a:schemeClr val="bg1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18903" y="1447800"/>
            <a:ext cx="9031931" cy="4195481"/>
          </a:xfrm>
        </p:spPr>
        <p:txBody>
          <a:bodyPr>
            <a:normAutofit/>
          </a:bodyPr>
          <a:lstStyle/>
          <a:p>
            <a:pPr marL="742950" indent="-742950" fontAlgn="ctr">
              <a:lnSpc>
                <a:spcPct val="107000"/>
              </a:lnSpc>
              <a:spcBef>
                <a:spcPts val="0"/>
              </a:spcBef>
              <a:buSzPts val="1000"/>
              <a:buFont typeface="+mj-lt"/>
              <a:buAutoNum type="arabicPeriod"/>
              <a:tabLst>
                <a:tab pos="457200" algn="l"/>
              </a:tabLst>
            </a:pPr>
            <a:r>
              <a:rPr lang="en-US" sz="36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Help all audiences read labels to protect pollinators</a:t>
            </a:r>
          </a:p>
          <a:p>
            <a:pPr marL="742950" lvl="0" indent="-742950" fontAlgn="ctr">
              <a:lnSpc>
                <a:spcPct val="107000"/>
              </a:lnSpc>
              <a:spcBef>
                <a:spcPts val="0"/>
              </a:spcBef>
              <a:buSzPts val="1000"/>
              <a:buFont typeface="+mj-lt"/>
              <a:buAutoNum type="arabicPeriod"/>
              <a:tabLst>
                <a:tab pos="457200" algn="l"/>
              </a:tabLst>
            </a:pPr>
            <a:r>
              <a:rPr lang="en-US" sz="3600" b="1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Increase accurate reporting of bee kill incidents</a:t>
            </a:r>
          </a:p>
          <a:p>
            <a:pPr marL="742950" indent="-742950" fontAlgn="ctr">
              <a:lnSpc>
                <a:spcPct val="107000"/>
              </a:lnSpc>
              <a:buSzPts val="1000"/>
              <a:buFont typeface="+mj-lt"/>
              <a:buAutoNum type="arabicPeriod"/>
              <a:tabLst>
                <a:tab pos="457200" algn="l"/>
              </a:tabLst>
            </a:pPr>
            <a:r>
              <a:rPr lang="en-US" sz="36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Educate all about EPA Risk Assessment</a:t>
            </a:r>
          </a:p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DA9DAA-006C-4F4B-980E-E3DF019B24E2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7022759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US" sz="4400" b="1" dirty="0">
                <a:solidFill>
                  <a:schemeClr val="bg1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MORE Task Force Objectives:</a:t>
            </a:r>
            <a:br>
              <a:rPr lang="en-US" sz="4400" b="1" dirty="0">
                <a:solidFill>
                  <a:schemeClr val="bg1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18903" y="1447800"/>
            <a:ext cx="9031931" cy="4195481"/>
          </a:xfrm>
        </p:spPr>
        <p:txBody>
          <a:bodyPr>
            <a:normAutofit lnSpcReduction="10000"/>
          </a:bodyPr>
          <a:lstStyle/>
          <a:p>
            <a:pPr marL="742950" lvl="0" indent="-742950" fontAlgn="ctr">
              <a:lnSpc>
                <a:spcPct val="107000"/>
              </a:lnSpc>
              <a:spcBef>
                <a:spcPts val="0"/>
              </a:spcBef>
              <a:buSzPts val="1000"/>
              <a:buFont typeface="+mj-lt"/>
              <a:buAutoNum type="arabicPeriod"/>
              <a:tabLst>
                <a:tab pos="457200" algn="l"/>
              </a:tabLst>
            </a:pPr>
            <a:r>
              <a:rPr lang="en-US" sz="3600" b="1" dirty="0">
                <a:latin typeface="Calibri" panose="020F0502020204030204" pitchFamily="34" charset="0"/>
              </a:rPr>
              <a:t>•	Create a cohesive, active Task Force</a:t>
            </a:r>
            <a:br>
              <a:rPr lang="en-US" sz="3600" b="1" dirty="0">
                <a:latin typeface="Calibri" panose="020F0502020204030204" pitchFamily="34" charset="0"/>
              </a:rPr>
            </a:br>
            <a:r>
              <a:rPr lang="en-US" sz="3600" b="1" dirty="0">
                <a:latin typeface="Calibri" panose="020F0502020204030204" pitchFamily="34" charset="0"/>
              </a:rPr>
              <a:t> </a:t>
            </a:r>
            <a:br>
              <a:rPr lang="en-US" sz="3600" b="1" dirty="0">
                <a:latin typeface="Calibri" panose="020F0502020204030204" pitchFamily="34" charset="0"/>
              </a:rPr>
            </a:br>
            <a:r>
              <a:rPr lang="en-US" sz="3600" b="1" dirty="0">
                <a:latin typeface="Calibri" panose="020F0502020204030204" pitchFamily="34" charset="0"/>
              </a:rPr>
              <a:t>•	Invite guest speakers to TF meetings to 			help with various priorities.</a:t>
            </a:r>
            <a:br>
              <a:rPr lang="en-US" sz="3600" b="1" dirty="0">
                <a:latin typeface="Calibri" panose="020F0502020204030204" pitchFamily="34" charset="0"/>
              </a:rPr>
            </a:br>
            <a:br>
              <a:rPr lang="en-US" sz="3600" b="1" dirty="0">
                <a:latin typeface="Calibri" panose="020F0502020204030204" pitchFamily="34" charset="0"/>
              </a:rPr>
            </a:br>
            <a:r>
              <a:rPr lang="en-US" sz="3600" b="1" dirty="0">
                <a:latin typeface="Calibri" panose="020F0502020204030204" pitchFamily="34" charset="0"/>
              </a:rPr>
              <a:t>•	Include State and Tribal Pollinator 					Protection Programs (P3s and MP3s)</a:t>
            </a:r>
            <a:endParaRPr lang="en-US" b="1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DA9DAA-006C-4F4B-980E-E3DF019B24E2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6512050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US" sz="4400" b="1" dirty="0">
                <a:solidFill>
                  <a:schemeClr val="bg1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Task Force Focus Accomplishments:</a:t>
            </a:r>
            <a:br>
              <a:rPr lang="en-US" sz="4400" b="1" dirty="0">
                <a:solidFill>
                  <a:schemeClr val="bg1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18903" y="1447800"/>
            <a:ext cx="10171836" cy="4195481"/>
          </a:xfrm>
        </p:spPr>
        <p:txBody>
          <a:bodyPr>
            <a:normAutofit/>
          </a:bodyPr>
          <a:lstStyle/>
          <a:p>
            <a:pPr marL="742950" lvl="0" indent="-742950" fontAlgn="ctr">
              <a:lnSpc>
                <a:spcPct val="107000"/>
              </a:lnSpc>
              <a:spcBef>
                <a:spcPts val="0"/>
              </a:spcBef>
              <a:buSzPts val="1000"/>
              <a:buFont typeface="+mj-lt"/>
              <a:buAutoNum type="arabicPeriod"/>
              <a:tabLst>
                <a:tab pos="457200" algn="l"/>
              </a:tabLst>
            </a:pPr>
            <a:r>
              <a:rPr lang="en-US" sz="3600" b="1" dirty="0">
                <a:solidFill>
                  <a:srgbClr val="FFC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Create a cohesive, active Task Force</a:t>
            </a:r>
          </a:p>
          <a:p>
            <a:pPr marL="914400" lvl="1" indent="-514350" fontAlgn="ctr">
              <a:lnSpc>
                <a:spcPct val="107000"/>
              </a:lnSpc>
              <a:spcBef>
                <a:spcPts val="0"/>
              </a:spcBef>
              <a:buSzPts val="1000"/>
              <a:buFont typeface="+mj-lt"/>
              <a:buAutoNum type="arabicPeriod"/>
              <a:tabLst>
                <a:tab pos="457200" algn="l"/>
              </a:tabLst>
            </a:pPr>
            <a:r>
              <a:rPr lang="en-US" sz="34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Regularly scheduled meetings – met monthly</a:t>
            </a:r>
          </a:p>
          <a:p>
            <a:pPr marL="914400" lvl="1" indent="-514350" fontAlgn="ctr">
              <a:lnSpc>
                <a:spcPct val="107000"/>
              </a:lnSpc>
              <a:spcBef>
                <a:spcPts val="0"/>
              </a:spcBef>
              <a:buSzPts val="1000"/>
              <a:buFont typeface="+mj-lt"/>
              <a:buAutoNum type="arabicPeriod"/>
              <a:tabLst>
                <a:tab pos="457200" algn="l"/>
              </a:tabLst>
            </a:pPr>
            <a:r>
              <a:rPr lang="en-US" sz="34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Added new representation from strategic partners</a:t>
            </a:r>
          </a:p>
          <a:p>
            <a:pPr marL="914400" lvl="1" indent="-514350" fontAlgn="ctr">
              <a:lnSpc>
                <a:spcPct val="107000"/>
              </a:lnSpc>
              <a:spcBef>
                <a:spcPts val="0"/>
              </a:spcBef>
              <a:buSzPts val="1000"/>
              <a:buFont typeface="+mj-lt"/>
              <a:buAutoNum type="arabicPeriod"/>
              <a:tabLst>
                <a:tab pos="457200" algn="l"/>
              </a:tabLst>
            </a:pPr>
            <a:r>
              <a:rPr lang="en-US" sz="34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Presentations from outside experts to better understand issues</a:t>
            </a:r>
          </a:p>
          <a:p>
            <a:pPr marL="914400" lvl="1" indent="-514350" fontAlgn="ctr">
              <a:lnSpc>
                <a:spcPct val="107000"/>
              </a:lnSpc>
              <a:spcBef>
                <a:spcPts val="0"/>
              </a:spcBef>
              <a:buSzPts val="1000"/>
              <a:buFont typeface="+mj-lt"/>
              <a:buAutoNum type="arabicPeriod"/>
              <a:tabLst>
                <a:tab pos="457200" algn="l"/>
              </a:tabLst>
            </a:pPr>
            <a:r>
              <a:rPr lang="en-US" sz="34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Operated with sub-committees</a:t>
            </a:r>
          </a:p>
          <a:p>
            <a:pPr marL="914400" lvl="1" indent="-514350" fontAlgn="ctr">
              <a:lnSpc>
                <a:spcPct val="107000"/>
              </a:lnSpc>
              <a:spcBef>
                <a:spcPts val="0"/>
              </a:spcBef>
              <a:buSzPts val="1000"/>
              <a:buFont typeface="+mj-lt"/>
              <a:buAutoNum type="arabicPeriod"/>
              <a:tabLst>
                <a:tab pos="457200" algn="l"/>
              </a:tabLst>
            </a:pPr>
            <a:r>
              <a:rPr lang="en-US" sz="34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Used Pollinator Week for outreach</a:t>
            </a:r>
            <a:endParaRPr lang="en-US" sz="3400" b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DA9DAA-006C-4F4B-980E-E3DF019B24E2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5942135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US" sz="4400" b="1" dirty="0">
                <a:solidFill>
                  <a:schemeClr val="bg1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Task Force Focus Accomplishments:</a:t>
            </a:r>
            <a:br>
              <a:rPr lang="en-US" sz="4400" b="1" dirty="0">
                <a:solidFill>
                  <a:schemeClr val="bg1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18903" y="1447800"/>
            <a:ext cx="9031931" cy="4195481"/>
          </a:xfrm>
        </p:spPr>
        <p:txBody>
          <a:bodyPr>
            <a:normAutofit fontScale="62500" lnSpcReduction="20000"/>
          </a:bodyPr>
          <a:lstStyle/>
          <a:p>
            <a:pPr marL="742950" lvl="0" indent="-742950" fontAlgn="ctr">
              <a:lnSpc>
                <a:spcPct val="107000"/>
              </a:lnSpc>
              <a:spcBef>
                <a:spcPts val="0"/>
              </a:spcBef>
              <a:buSzPts val="1000"/>
              <a:buFont typeface="+mj-lt"/>
              <a:buAutoNum type="arabicPeriod"/>
              <a:tabLst>
                <a:tab pos="457200" algn="l"/>
              </a:tabLst>
            </a:pPr>
            <a:r>
              <a:rPr lang="en-US" sz="4600" b="1" dirty="0">
                <a:solidFill>
                  <a:srgbClr val="FFC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Help ALL read labels  to protect pollinators</a:t>
            </a:r>
          </a:p>
          <a:p>
            <a:pPr marL="914400" lvl="1" indent="-514350" fontAlgn="ctr">
              <a:lnSpc>
                <a:spcPct val="107000"/>
              </a:lnSpc>
              <a:spcBef>
                <a:spcPts val="0"/>
              </a:spcBef>
              <a:buSzPts val="1000"/>
              <a:buFont typeface="+mj-lt"/>
              <a:buAutoNum type="arabicPeriod"/>
              <a:tabLst>
                <a:tab pos="457200" algn="l"/>
              </a:tabLst>
            </a:pPr>
            <a:r>
              <a:rPr lang="en-US" sz="46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Created and reviewed a graphic card to explain how to read a label to protect pollinators</a:t>
            </a:r>
          </a:p>
          <a:p>
            <a:pPr marL="914400" lvl="1" indent="-514350" fontAlgn="ctr">
              <a:lnSpc>
                <a:spcPct val="107000"/>
              </a:lnSpc>
              <a:spcBef>
                <a:spcPts val="0"/>
              </a:spcBef>
              <a:buSzPts val="1000"/>
              <a:buFont typeface="+mj-lt"/>
              <a:buAutoNum type="arabicPeriod"/>
              <a:tabLst>
                <a:tab pos="457200" algn="l"/>
              </a:tabLst>
            </a:pPr>
            <a:r>
              <a:rPr lang="en-US" sz="46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Distributed 10,000 copies of graphic card</a:t>
            </a:r>
          </a:p>
          <a:p>
            <a:pPr marL="1314450" lvl="2" indent="-514350" fontAlgn="ctr">
              <a:lnSpc>
                <a:spcPct val="107000"/>
              </a:lnSpc>
              <a:spcBef>
                <a:spcPts val="0"/>
              </a:spcBef>
              <a:buSzPts val="1000"/>
              <a:buFont typeface="+mj-lt"/>
              <a:buAutoNum type="arabicPeriod"/>
              <a:tabLst>
                <a:tab pos="457200" algn="l"/>
              </a:tabLst>
            </a:pPr>
            <a:r>
              <a:rPr lang="en-US" sz="3200" b="1" dirty="0">
                <a:solidFill>
                  <a:srgbClr val="FFFF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NASDA newsletter</a:t>
            </a:r>
          </a:p>
          <a:p>
            <a:pPr marL="1314450" lvl="2" indent="-514350" fontAlgn="ctr">
              <a:lnSpc>
                <a:spcPct val="107000"/>
              </a:lnSpc>
              <a:spcBef>
                <a:spcPts val="0"/>
              </a:spcBef>
              <a:buSzPts val="1000"/>
              <a:buFont typeface="+mj-lt"/>
              <a:buAutoNum type="arabicPeriod"/>
              <a:tabLst>
                <a:tab pos="457200" algn="l"/>
              </a:tabLst>
            </a:pPr>
            <a:r>
              <a:rPr lang="en-US" sz="3200" b="1" dirty="0">
                <a:solidFill>
                  <a:srgbClr val="FFFF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Bee Friendly Farming Newsletter</a:t>
            </a:r>
          </a:p>
          <a:p>
            <a:pPr marL="1314450" lvl="2" indent="-514350" fontAlgn="ctr">
              <a:lnSpc>
                <a:spcPct val="107000"/>
              </a:lnSpc>
              <a:spcBef>
                <a:spcPts val="0"/>
              </a:spcBef>
              <a:buSzPts val="1000"/>
              <a:buFont typeface="+mj-lt"/>
              <a:buAutoNum type="arabicPeriod"/>
              <a:tabLst>
                <a:tab pos="457200" algn="l"/>
              </a:tabLst>
            </a:pPr>
            <a:r>
              <a:rPr lang="en-US" sz="3200" b="1" dirty="0">
                <a:solidFill>
                  <a:srgbClr val="FFFF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Pesticide Safety Education Program</a:t>
            </a:r>
          </a:p>
          <a:p>
            <a:pPr marL="1314450" lvl="2" indent="-514350" fontAlgn="ctr">
              <a:lnSpc>
                <a:spcPct val="107000"/>
              </a:lnSpc>
              <a:spcBef>
                <a:spcPts val="0"/>
              </a:spcBef>
              <a:buSzPts val="1000"/>
              <a:buFont typeface="+mj-lt"/>
              <a:buAutoNum type="arabicPeriod"/>
              <a:tabLst>
                <a:tab pos="457200" algn="l"/>
              </a:tabLst>
            </a:pPr>
            <a:r>
              <a:rPr lang="en-US" sz="3200" b="1" dirty="0">
                <a:solidFill>
                  <a:srgbClr val="FFFF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NAPPC Website</a:t>
            </a:r>
          </a:p>
          <a:p>
            <a:pPr marL="1314450" lvl="2" indent="-514350" fontAlgn="ctr">
              <a:lnSpc>
                <a:spcPct val="107000"/>
              </a:lnSpc>
              <a:spcBef>
                <a:spcPts val="0"/>
              </a:spcBef>
              <a:buSzPts val="1000"/>
              <a:buFont typeface="+mj-lt"/>
              <a:buAutoNum type="arabicPeriod"/>
              <a:tabLst>
                <a:tab pos="457200" algn="l"/>
              </a:tabLst>
            </a:pPr>
            <a:r>
              <a:rPr lang="en-US" sz="3200" b="1" dirty="0">
                <a:solidFill>
                  <a:srgbClr val="FFFF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NW IPM Center</a:t>
            </a:r>
          </a:p>
          <a:p>
            <a:pPr marL="1314450" lvl="2" indent="-514350" fontAlgn="ctr">
              <a:lnSpc>
                <a:spcPct val="107000"/>
              </a:lnSpc>
              <a:spcBef>
                <a:spcPts val="0"/>
              </a:spcBef>
              <a:buSzPts val="1000"/>
              <a:buFont typeface="+mj-lt"/>
              <a:buAutoNum type="arabicPeriod"/>
              <a:tabLst>
                <a:tab pos="457200" algn="l"/>
              </a:tabLst>
            </a:pPr>
            <a:r>
              <a:rPr lang="en-US" sz="3200" b="1" dirty="0">
                <a:solidFill>
                  <a:srgbClr val="FFFF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Extension Foundation</a:t>
            </a:r>
          </a:p>
          <a:p>
            <a:pPr marL="1314450" lvl="2" indent="-514350" fontAlgn="ctr">
              <a:lnSpc>
                <a:spcPct val="107000"/>
              </a:lnSpc>
              <a:spcBef>
                <a:spcPts val="0"/>
              </a:spcBef>
              <a:buSzPts val="1000"/>
              <a:buFont typeface="+mj-lt"/>
              <a:buAutoNum type="arabicPeriod"/>
              <a:tabLst>
                <a:tab pos="457200" algn="l"/>
              </a:tabLst>
            </a:pPr>
            <a:r>
              <a:rPr lang="en-US" sz="3200" b="1" dirty="0">
                <a:solidFill>
                  <a:srgbClr val="FFFF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Extension MP3 Working Group – Oregon State</a:t>
            </a:r>
          </a:p>
          <a:p>
            <a:pPr marL="1314450" lvl="2" indent="-514350" fontAlgn="ctr">
              <a:lnSpc>
                <a:spcPct val="107000"/>
              </a:lnSpc>
              <a:spcBef>
                <a:spcPts val="0"/>
              </a:spcBef>
              <a:buSzPts val="1000"/>
              <a:buFont typeface="+mj-lt"/>
              <a:buAutoNum type="arabicPeriod"/>
              <a:tabLst>
                <a:tab pos="457200" algn="l"/>
              </a:tabLst>
            </a:pPr>
            <a:r>
              <a:rPr lang="en-US" sz="3200" b="1" dirty="0">
                <a:solidFill>
                  <a:srgbClr val="FFFF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Pollinator Week Handout</a:t>
            </a:r>
          </a:p>
          <a:p>
            <a:pPr marL="1314450" lvl="2" indent="-514350" fontAlgn="ctr">
              <a:lnSpc>
                <a:spcPct val="107000"/>
              </a:lnSpc>
              <a:spcBef>
                <a:spcPts val="0"/>
              </a:spcBef>
              <a:buSzPts val="1000"/>
              <a:buFont typeface="+mj-lt"/>
              <a:buAutoNum type="arabicPeriod"/>
              <a:tabLst>
                <a:tab pos="457200" algn="l"/>
              </a:tabLst>
            </a:pPr>
            <a:r>
              <a:rPr lang="en-US" sz="3200" b="1" dirty="0">
                <a:solidFill>
                  <a:srgbClr val="FFFF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American Mosquito Control Association</a:t>
            </a:r>
          </a:p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DA9DAA-006C-4F4B-980E-E3DF019B24E2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5402273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to Read a Label Card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DA9DAA-006C-4F4B-980E-E3DF019B24E2}" type="slidenum">
              <a:rPr lang="en-US" smtClean="0"/>
              <a:t>8</a:t>
            </a:fld>
            <a:endParaRPr lang="en-US" dirty="0"/>
          </a:p>
        </p:txBody>
      </p:sp>
      <p:graphicFrame>
        <p:nvGraphicFramePr>
          <p:cNvPr id="7" name="Content Placeholder 6"/>
          <p:cNvGraphicFramePr>
            <a:graphicFrameLocks noGrp="1" noChangeAspect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71563965"/>
              </p:ext>
            </p:extLst>
          </p:nvPr>
        </p:nvGraphicFramePr>
        <p:xfrm>
          <a:off x="4598837" y="1853248"/>
          <a:ext cx="4195762" cy="41957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Acrobat Document" r:id="rId2" imgW="4114724" imgH="4114694" progId="Acrobat.Document.11">
                  <p:embed/>
                </p:oleObj>
              </mc:Choice>
              <mc:Fallback>
                <p:oleObj name="Acrobat Document" r:id="rId2" imgW="4114724" imgH="4114694" progId="Acrobat.Document.1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4598837" y="1853248"/>
                        <a:ext cx="4195762" cy="419576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67579858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US" sz="4400" b="1" dirty="0">
                <a:solidFill>
                  <a:schemeClr val="bg1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Task Force Focus Accomplishments:</a:t>
            </a:r>
            <a:br>
              <a:rPr lang="en-US" sz="4400" b="1" dirty="0">
                <a:solidFill>
                  <a:schemeClr val="bg1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18903" y="1447800"/>
            <a:ext cx="10633166" cy="4195481"/>
          </a:xfrm>
        </p:spPr>
        <p:txBody>
          <a:bodyPr>
            <a:normAutofit/>
          </a:bodyPr>
          <a:lstStyle/>
          <a:p>
            <a:pPr marL="742950" lvl="0" indent="-742950" fontAlgn="ctr">
              <a:spcBef>
                <a:spcPts val="0"/>
              </a:spcBef>
              <a:buSzPts val="1000"/>
              <a:buFont typeface="+mj-lt"/>
              <a:buAutoNum type="arabicPeriod"/>
              <a:tabLst>
                <a:tab pos="457200" algn="l"/>
              </a:tabLst>
            </a:pPr>
            <a:r>
              <a:rPr lang="en-US" sz="3600" b="1" dirty="0">
                <a:solidFill>
                  <a:srgbClr val="FFC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Help Vector Borne Disease Control be effective without harming pollinators.</a:t>
            </a:r>
          </a:p>
          <a:p>
            <a:pPr marL="742950" lvl="0" indent="-742950" fontAlgn="ctr">
              <a:spcBef>
                <a:spcPts val="0"/>
              </a:spcBef>
              <a:buSzPts val="1000"/>
              <a:buFont typeface="+mj-lt"/>
              <a:buAutoNum type="arabicPeriod"/>
              <a:tabLst>
                <a:tab pos="457200" algn="l"/>
              </a:tabLst>
            </a:pPr>
            <a:r>
              <a:rPr lang="en-US" sz="3600" b="1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Created three cards for specific audiences</a:t>
            </a:r>
          </a:p>
          <a:p>
            <a:pPr marL="742950" lvl="0" indent="-742950" fontAlgn="ctr">
              <a:spcBef>
                <a:spcPts val="0"/>
              </a:spcBef>
              <a:buSzPts val="1000"/>
              <a:buFont typeface="+mj-lt"/>
              <a:buAutoNum type="arabicPeriod"/>
              <a:tabLst>
                <a:tab pos="457200" algn="l"/>
              </a:tabLst>
            </a:pPr>
            <a:r>
              <a:rPr lang="en-US" sz="36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In review and design phase</a:t>
            </a:r>
          </a:p>
          <a:p>
            <a:pPr marL="742950" lvl="0" indent="-742950" fontAlgn="ctr">
              <a:spcBef>
                <a:spcPts val="0"/>
              </a:spcBef>
              <a:buSzPts val="1000"/>
              <a:buFont typeface="+mj-lt"/>
              <a:buAutoNum type="arabicPeriod"/>
              <a:tabLst>
                <a:tab pos="457200" algn="l"/>
              </a:tabLst>
            </a:pPr>
            <a:r>
              <a:rPr lang="en-US" sz="36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Based on NAPPC White Paper - Ginsberg</a:t>
            </a:r>
          </a:p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DA9DAA-006C-4F4B-980E-E3DF019B24E2}" type="slidenum">
              <a:rPr lang="en-US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70002368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12" ma:contentTypeDescription="Create a new document." ma:contentTypeScope="" ma:versionID="426e97fa315356fffbdcd9876fe988c2">
  <xsd:schema xmlns:xsd="http://www.w3.org/2001/XMLSchema" xmlns:xs="http://www.w3.org/2001/XMLSchema" xmlns:p="http://schemas.microsoft.com/office/2006/metadata/properties" xmlns:ns2="71af3243-3dd4-4a8d-8c0d-dd76da1f02a5" xmlns:ns3="16c05727-aa75-4e4a-9b5f-8a80a1165891" targetNamespace="http://schemas.microsoft.com/office/2006/metadata/properties" ma:root="true" ma:fieldsID="14b8f0def80e6d70ce3def20c90759ae" ns2:_="" ns3:_="">
    <xsd:import namespace="71af3243-3dd4-4a8d-8c0d-dd76da1f02a5"/>
    <xsd:import namespace="16c05727-aa75-4e4a-9b5f-8a80a116589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Statu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Status" ma:index="19" nillable="true" ma:displayName="Status" ma:default="Not started" ma:format="Dropdown" ma:internalName="Status">
      <xsd:simpleType>
        <xsd:restriction base="dms:Choice">
          <xsd:enumeration value="Not started"/>
          <xsd:enumeration value="In Progress"/>
          <xsd:enumeration value="Completed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tatus xmlns="71af3243-3dd4-4a8d-8c0d-dd76da1f02a5">Not started</Status>
    <MediaServiceKeyPoints xmlns="71af3243-3dd4-4a8d-8c0d-dd76da1f02a5" xsi:nil="true"/>
  </documentManagement>
</p:properties>
</file>

<file path=customXml/itemProps1.xml><?xml version="1.0" encoding="utf-8"?>
<ds:datastoreItem xmlns:ds="http://schemas.openxmlformats.org/officeDocument/2006/customXml" ds:itemID="{3C8E00D1-8EA3-4E42-801D-0253E1EAFC21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ABC329F5-30EE-4BF7-AA2A-B837B51416B4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1af3243-3dd4-4a8d-8c0d-dd76da1f02a5"/>
    <ds:schemaRef ds:uri="16c05727-aa75-4e4a-9b5f-8a80a116589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99919F73-B6C2-4A43-95E2-833EC48925FE}">
  <ds:schemaRefs>
    <ds:schemaRef ds:uri="http://purl.org/dc/terms/"/>
    <ds:schemaRef ds:uri="http://schemas.microsoft.com/office/2006/documentManagement/types"/>
    <ds:schemaRef ds:uri="16c05727-aa75-4e4a-9b5f-8a80a1165891"/>
    <ds:schemaRef ds:uri="http://purl.org/dc/dcmitype/"/>
    <ds:schemaRef ds:uri="http://schemas.microsoft.com/office/infopath/2007/PartnerControls"/>
    <ds:schemaRef ds:uri="http://purl.org/dc/elements/1.1/"/>
    <ds:schemaRef ds:uri="http://schemas.microsoft.com/office/2006/metadata/properties"/>
    <ds:schemaRef ds:uri="http://schemas.openxmlformats.org/package/2006/metadata/core-properties"/>
    <ds:schemaRef ds:uri="71af3243-3dd4-4a8d-8c0d-dd76da1f02a5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440</TotalTime>
  <Words>463</Words>
  <Application>Microsoft Office PowerPoint</Application>
  <PresentationFormat>Widescreen</PresentationFormat>
  <Paragraphs>77</Paragraphs>
  <Slides>15</Slides>
  <Notes>9</Notes>
  <HiddenSlides>0</HiddenSlides>
  <MMClips>0</MMClips>
  <ScaleCrop>false</ScaleCrop>
  <HeadingPairs>
    <vt:vector size="8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1" baseType="lpstr">
      <vt:lpstr>Arial</vt:lpstr>
      <vt:lpstr>Calibri</vt:lpstr>
      <vt:lpstr>Century Gothic</vt:lpstr>
      <vt:lpstr>Wingdings 3</vt:lpstr>
      <vt:lpstr>Ion</vt:lpstr>
      <vt:lpstr>Acrobat Document</vt:lpstr>
      <vt:lpstr>NAPPC Pesticide Education Task Force</vt:lpstr>
      <vt:lpstr>    Use pesticide registration and regulation as a tool to protect and promote pollinator health.  </vt:lpstr>
      <vt:lpstr>Pesticide Applicators Farmers and Ranchers Homeowners Educators and Extension Agents State Departments of Agriculture General Public Tribes    </vt:lpstr>
      <vt:lpstr>Task Force Focus Areas: </vt:lpstr>
      <vt:lpstr>MORE Task Force Objectives: </vt:lpstr>
      <vt:lpstr>Task Force Focus Accomplishments: </vt:lpstr>
      <vt:lpstr>Task Force Focus Accomplishments: </vt:lpstr>
      <vt:lpstr>How to Read a Label Card</vt:lpstr>
      <vt:lpstr>Task Force Focus Accomplishments: </vt:lpstr>
      <vt:lpstr>PowerPoint Presentation</vt:lpstr>
      <vt:lpstr>PowerPoint Presentation</vt:lpstr>
      <vt:lpstr>PowerPoint Presentation</vt:lpstr>
      <vt:lpstr>Task Force Focus Accomplishments: </vt:lpstr>
      <vt:lpstr>Task Force Focus Accomplishments: </vt:lpstr>
      <vt:lpstr>2022-2023 Continue current focus and add: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NAPPC Pesticide Education Task Force</dc:title>
  <dc:creator>Rust, Mary</dc:creator>
  <cp:lastModifiedBy>Anthony Colangelo</cp:lastModifiedBy>
  <cp:revision>18</cp:revision>
  <dcterms:created xsi:type="dcterms:W3CDTF">2022-10-13T20:06:51Z</dcterms:created>
  <dcterms:modified xsi:type="dcterms:W3CDTF">2022-10-24T13:16:59Z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