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6EB5BD-EC93-4528-B863-77332A4C8E40}" v="6" dt="2024-05-13T21:46:45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a Youngblood" userId="8b1ec155-89f1-46ee-be3b-bb39c745c7f1" providerId="ADAL" clId="{F46EB5BD-EC93-4528-B863-77332A4C8E40}"/>
    <pc:docChg chg="undo custSel modSld">
      <pc:chgData name="Carla Youngblood" userId="8b1ec155-89f1-46ee-be3b-bb39c745c7f1" providerId="ADAL" clId="{F46EB5BD-EC93-4528-B863-77332A4C8E40}" dt="2024-05-13T21:49:09.007" v="120" actId="1076"/>
      <pc:docMkLst>
        <pc:docMk/>
      </pc:docMkLst>
      <pc:sldChg chg="addSp delSp modSp mod">
        <pc:chgData name="Carla Youngblood" userId="8b1ec155-89f1-46ee-be3b-bb39c745c7f1" providerId="ADAL" clId="{F46EB5BD-EC93-4528-B863-77332A4C8E40}" dt="2024-05-13T21:49:09.007" v="120" actId="1076"/>
        <pc:sldMkLst>
          <pc:docMk/>
          <pc:sldMk cId="3873570910" sldId="256"/>
        </pc:sldMkLst>
        <pc:spChg chg="add mod">
          <ac:chgData name="Carla Youngblood" userId="8b1ec155-89f1-46ee-be3b-bb39c745c7f1" providerId="ADAL" clId="{F46EB5BD-EC93-4528-B863-77332A4C8E40}" dt="2024-05-13T21:41:30.437" v="66" actId="14100"/>
          <ac:spMkLst>
            <pc:docMk/>
            <pc:sldMk cId="3873570910" sldId="256"/>
            <ac:spMk id="3" creationId="{9B5096BA-02C6-3E2C-301A-07AE64DDDB84}"/>
          </ac:spMkLst>
        </pc:spChg>
        <pc:spChg chg="add del mod">
          <ac:chgData name="Carla Youngblood" userId="8b1ec155-89f1-46ee-be3b-bb39c745c7f1" providerId="ADAL" clId="{F46EB5BD-EC93-4528-B863-77332A4C8E40}" dt="2024-05-13T21:46:34.837" v="85"/>
          <ac:spMkLst>
            <pc:docMk/>
            <pc:sldMk cId="3873570910" sldId="256"/>
            <ac:spMk id="12" creationId="{3B6A0C91-FF75-CAAC-45BB-7AF74142D726}"/>
          </ac:spMkLst>
        </pc:spChg>
        <pc:spChg chg="add mod">
          <ac:chgData name="Carla Youngblood" userId="8b1ec155-89f1-46ee-be3b-bb39c745c7f1" providerId="ADAL" clId="{F46EB5BD-EC93-4528-B863-77332A4C8E40}" dt="2024-05-13T21:49:09.007" v="120" actId="1076"/>
          <ac:spMkLst>
            <pc:docMk/>
            <pc:sldMk cId="3873570910" sldId="256"/>
            <ac:spMk id="13" creationId="{9060E5BE-3333-06B3-341C-40D46BE972BA}"/>
          </ac:spMkLst>
        </pc:spChg>
        <pc:spChg chg="add del">
          <ac:chgData name="Carla Youngblood" userId="8b1ec155-89f1-46ee-be3b-bb39c745c7f1" providerId="ADAL" clId="{F46EB5BD-EC93-4528-B863-77332A4C8E40}" dt="2024-05-13T21:48:04.293" v="117" actId="11529"/>
          <ac:spMkLst>
            <pc:docMk/>
            <pc:sldMk cId="3873570910" sldId="256"/>
            <ac:spMk id="14" creationId="{761990F6-65CA-99BB-97CA-253CB994E82C}"/>
          </ac:spMkLst>
        </pc:spChg>
        <pc:picChg chg="add mod">
          <ac:chgData name="Carla Youngblood" userId="8b1ec155-89f1-46ee-be3b-bb39c745c7f1" providerId="ADAL" clId="{F46EB5BD-EC93-4528-B863-77332A4C8E40}" dt="2024-05-13T21:42:42.632" v="72" actId="1076"/>
          <ac:picMkLst>
            <pc:docMk/>
            <pc:sldMk cId="3873570910" sldId="256"/>
            <ac:picMk id="4" creationId="{BFCC1C71-9507-5145-4D49-478E66C6371D}"/>
          </ac:picMkLst>
        </pc:picChg>
        <pc:picChg chg="add mod">
          <ac:chgData name="Carla Youngblood" userId="8b1ec155-89f1-46ee-be3b-bb39c745c7f1" providerId="ADAL" clId="{F46EB5BD-EC93-4528-B863-77332A4C8E40}" dt="2024-05-13T21:43:43.993" v="74" actId="571"/>
          <ac:picMkLst>
            <pc:docMk/>
            <pc:sldMk cId="3873570910" sldId="256"/>
            <ac:picMk id="10" creationId="{EEE55EB5-0FD2-5BBD-5F11-7DF7182FE7BA}"/>
          </ac:picMkLst>
        </pc:picChg>
        <pc:picChg chg="add del mod">
          <ac:chgData name="Carla Youngblood" userId="8b1ec155-89f1-46ee-be3b-bb39c745c7f1" providerId="ADAL" clId="{F46EB5BD-EC93-4528-B863-77332A4C8E40}" dt="2024-05-13T21:46:34.832" v="83" actId="21"/>
          <ac:picMkLst>
            <pc:docMk/>
            <pc:sldMk cId="3873570910" sldId="256"/>
            <ac:picMk id="11" creationId="{72681390-47CF-5D50-CD26-87256D4350D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576C-C043-659A-C4CA-729CAE360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C58174-0CC6-2F10-BF52-EC5BC2770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58CFE-3E01-4670-4EE7-1024C998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9C98D-C64F-AF71-CFF7-E813778A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4F3E0-EC9B-4F58-3AB7-F8BA4D1E2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95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00B11-5738-D4E1-7C0D-DD9452D04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A7785E-F964-6BC7-8CE3-709CBC0E5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36104-8701-6BF6-A93E-EC68F2074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C57A8-5419-5483-9CAD-254073DCC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7C734-6749-2469-96BF-C5E2F933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8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305E20-271F-C034-0B4E-A7908954D8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6DA37D-5916-66A1-E40F-FFEBBC715C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6667E-4CDB-C5E9-3316-D82EE820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9EC12-0872-A6BE-FD5F-27BAD62FF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B8907-5CE0-B859-5FEE-2F3D26219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2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2DBD1-19BA-7B77-EA68-EBEC553FF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DCDD3-F6A2-5AF1-AA75-35BDEA68E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F193E-7CFB-6193-ECF0-C80768B51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3C5EA-7EB5-F0A9-C74A-CA651409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E922B-9544-C543-3732-C617F2EA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4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11BC2-34C9-A094-3004-BCC22F90D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057CD-3CDD-EFEA-9955-B8C6B0217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C3C02-5145-FF90-B83E-4EBAA942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0401A-1D7F-FDA0-A80A-74CD0333F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B3900-E63D-FAD9-4C45-7E4383ACE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8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7FBCE-BF82-F4BC-9CD5-489413B6C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9F5F3-4688-3454-D83D-9DE261D6D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C5721-3930-525E-000D-52250CB52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D24A2-C707-18CA-D78B-D6C0D1B93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F301B4-1D7D-D05F-07FF-E41C03F11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603EF2-D2B4-0578-167A-F3F0B3E34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6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9B9E8-0F7F-95C3-6411-7819F9811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9CAFC-541C-2F35-3BCA-C754EE161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6BA815-6D3A-FC1E-DB48-F3A1DF08E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2536D3-060D-D0B1-2E38-AD94E4AC4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F199B8-CB6B-C4B5-C9B2-FCA968388A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104746-5A1F-C9CE-7E4A-A02A05186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BED2D3-6A99-B223-2BC0-C5B8F50BE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F2493-2762-6F24-946B-98C33115F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3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73EED-1D54-3DB8-D7F8-61D13548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1B2AAB-873F-7F79-56B0-DB57B796A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45056-1FAE-7952-94A4-3B2AD3637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BD6AEE-A2EA-5AEA-AE45-2A65A58C3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8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CFA8FC-74F8-B51D-B72E-1F233ECCE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A6B96D-F8C6-F142-F647-2BEBEBEF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AC0C7-68E1-237F-AA90-879798EE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5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C007A-2942-6C83-BA4F-FC322AB45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AE6DC-405A-0642-E02E-BAA415E7E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F3A0D-A3DF-686D-EFA4-2B04D21A8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87154-D839-8D37-D9D8-EB8A59A89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80EC9-BDB1-1FEC-4DFB-55C16A214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7A539-78CE-632F-AEFF-95ED7F571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1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A99BC-F61D-622D-DE4D-5F12C919B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3F8A1C-1E52-D91D-F690-889FAD5DA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43D938-DA59-052C-5BF3-7D5B136B4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40870-8B7A-CB9A-4A9F-969E5464C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08457-4E7D-60CE-819F-A1685E39F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A58D9-D8A8-4F7D-FBAE-FB7F05199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6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D47070-59BE-6FC3-03CA-69E0F1DBF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7776B-B1BA-B93A-3903-117E96F36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9DC1C-42D3-66DE-B96E-B090A50497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00B420-8E21-449E-A36D-BD258CCCC3EB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5709D-C6FB-6660-4F26-C5D8F7045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02451-6B5C-BA7C-6638-470EB574C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B36E85-8737-4385-AF71-2EA4B180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7FB8228-162B-A843-C3E0-1F81ACEF6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887" y="602245"/>
            <a:ext cx="6657378" cy="544613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80CD806-C116-B975-5E51-5AB47798F946}"/>
              </a:ext>
            </a:extLst>
          </p:cNvPr>
          <p:cNvSpPr/>
          <p:nvPr/>
        </p:nvSpPr>
        <p:spPr>
          <a:xfrm>
            <a:off x="3067050" y="809625"/>
            <a:ext cx="4791075" cy="472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B87255-246A-2B9B-47FE-65594ED8166B}"/>
              </a:ext>
            </a:extLst>
          </p:cNvPr>
          <p:cNvSpPr txBox="1"/>
          <p:nvPr/>
        </p:nvSpPr>
        <p:spPr>
          <a:xfrm>
            <a:off x="347734" y="1889108"/>
            <a:ext cx="275534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Hedgerows planted around house and natural gardening and flowering habitat.  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A9516386-25E5-5DBA-25FB-869D6F9B886E}"/>
              </a:ext>
            </a:extLst>
          </p:cNvPr>
          <p:cNvSpPr/>
          <p:nvPr/>
        </p:nvSpPr>
        <p:spPr>
          <a:xfrm rot="2345061">
            <a:off x="2521462" y="2750545"/>
            <a:ext cx="618209" cy="33333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644764-8981-4BF3-CED7-286784A91151}"/>
              </a:ext>
            </a:extLst>
          </p:cNvPr>
          <p:cNvSpPr txBox="1"/>
          <p:nvPr/>
        </p:nvSpPr>
        <p:spPr>
          <a:xfrm>
            <a:off x="7185547" y="1586321"/>
            <a:ext cx="315661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Cover crops planted every row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5096BA-02C6-3E2C-301A-07AE64DDDB84}"/>
              </a:ext>
            </a:extLst>
          </p:cNvPr>
          <p:cNvSpPr txBox="1"/>
          <p:nvPr/>
        </p:nvSpPr>
        <p:spPr>
          <a:xfrm>
            <a:off x="5655075" y="129224"/>
            <a:ext cx="28497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Water source district canal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CC1C71-9507-5145-4D49-478E66C63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328935">
            <a:off x="5494353" y="404732"/>
            <a:ext cx="432646" cy="3950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060E5BE-3333-06B3-341C-40D46BE972BA}"/>
              </a:ext>
            </a:extLst>
          </p:cNvPr>
          <p:cNvSpPr txBox="1"/>
          <p:nvPr/>
        </p:nvSpPr>
        <p:spPr>
          <a:xfrm>
            <a:off x="7283136" y="4461995"/>
            <a:ext cx="328025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Water source from bee buckets</a:t>
            </a:r>
          </a:p>
        </p:txBody>
      </p:sp>
    </p:spTree>
    <p:extLst>
      <p:ext uri="{BB962C8B-B14F-4D97-AF65-F5344CB8AC3E}">
        <p14:creationId xmlns:p14="http://schemas.microsoft.com/office/powerpoint/2010/main" val="3873570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Youngblood</dc:creator>
  <cp:lastModifiedBy>Carla Youngblood</cp:lastModifiedBy>
  <cp:revision>1</cp:revision>
  <dcterms:created xsi:type="dcterms:W3CDTF">2024-05-10T18:58:11Z</dcterms:created>
  <dcterms:modified xsi:type="dcterms:W3CDTF">2024-05-13T21:49:13Z</dcterms:modified>
</cp:coreProperties>
</file>