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832D0-FA97-AADC-7EE6-1507EAD6E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864D4-79F7-9209-5F2A-E15EE3252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FD47B-AEB9-A398-0FA8-E8E83090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B85-B557-4969-8B73-C3F0CCBE45A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0CF31-8925-3677-7FDE-44742B4E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E508F-0187-24D3-DB04-1CAAF793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654C-8A1E-4393-B280-EF6F448E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3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B82A-BD6B-33D0-6685-00EA3FB7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B6702-6048-90CC-88ED-5E07549AA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9242D-A763-5DAB-D901-76C0C007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B85-B557-4969-8B73-C3F0CCBE45A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4990D-2005-6DCB-D37F-018F4583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9E8E8-D353-BAC4-60F4-56431CFE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654C-8A1E-4393-B280-EF6F448E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9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1E1A9-1467-07AE-D48D-39FE743E3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CB2FE-EDD5-CCA0-00C5-32F476804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6FB0-76DA-B094-8D80-AFB9F2CF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B85-B557-4969-8B73-C3F0CCBE45A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A2945-E8F8-9C35-8EB9-FC92EC68A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4AC1-7A1E-AD67-46DB-E7BE5A8E3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654C-8A1E-4393-B280-EF6F448E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1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075D-56C0-4CB6-C6B4-4C4CCC68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844EB-A76C-1369-00E4-51C98DFCB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9AAC0-F16B-0532-A9FA-D8655765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B85-B557-4969-8B73-C3F0CCBE45A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5346C-5C8B-7C8E-DBBE-D95F290F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74B4D-3DDF-2235-B114-4B90FCA3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654C-8A1E-4393-B280-EF6F448E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6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8554-390B-9D4A-3D81-E4B9CE899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E7711-879E-42B6-6A3B-A1AAB3BDA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06F1-5FCA-50D6-F00B-46F3539E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B85-B557-4969-8B73-C3F0CCBE45A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010DF-8A0F-85F4-0D3F-399C3CD0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17C09-908E-1818-AADD-D999FB69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654C-8A1E-4393-B280-EF6F448E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3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B6A9-7EC9-2AAA-4B45-B8591AB4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8CED-6F6C-7120-54D6-198D15528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03873-3AF6-1250-0390-167D79ACC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8CEEF-C5AB-E042-49F8-CBFDD87B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B85-B557-4969-8B73-C3F0CCBE45A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26F45-7F09-756B-85CB-F3C6FC0E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37DA3-266B-37B0-F32A-E556C1E8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654C-8A1E-4393-B280-EF6F448E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8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2571-C338-FE7B-7C84-654E7620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90BBF-8A1C-0A9F-8EE4-8328647A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208EE-4B94-A6DA-E2D8-A947EB4AF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252C5-714E-CDC4-6FCB-F4AEDCEF4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9AF6F6-7121-341E-FBFD-28204F42D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AC7301-3F98-A7D9-5A5B-5F055FF2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B85-B557-4969-8B73-C3F0CCBE45A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320EAB-8134-A96C-3A46-CD0ABBDA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8496A-98B1-DC24-BCDF-6717EC5E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654C-8A1E-4393-B280-EF6F448E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ACD42-0A92-C57D-2E78-D3BEC07D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6AAF4D-AD6D-39B3-CC79-7160F01E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B85-B557-4969-8B73-C3F0CCBE45A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CDC978-7405-6A3E-9676-E5EA11F8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8631F-32FE-88A2-D5CC-C0DEB16D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654C-8A1E-4393-B280-EF6F448E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1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4E08E-E2D2-EE62-6E96-ED8D3C5A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B85-B557-4969-8B73-C3F0CCBE45A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8C00A-F99B-1BF8-01A2-E541CB4F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CFA7A-EC2A-99D0-222B-C8468BB3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654C-8A1E-4393-B280-EF6F448E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885E-B6A2-CBB2-7E36-4B9DB9E8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58E26-A3DF-3675-B80E-329C2ADCF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F9401-D721-F0F7-AC5B-1617DB425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A0D0F-ECD2-DE6B-EC99-B005C9FA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B85-B557-4969-8B73-C3F0CCBE45A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A8444-F4F5-1C50-188D-ED5531A8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AAB09-54FE-DAB0-F136-F293254C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654C-8A1E-4393-B280-EF6F448E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24E79-67DD-12EE-216A-353224BE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97309-B2A7-0C32-566C-B955B9BFB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FEAE1-DB1D-9365-CE15-10D882C9A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F6C52-C3D2-7A99-E3FA-141CE7EC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0B85-B557-4969-8B73-C3F0CCBE45A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2C977-1731-00DE-AC82-FD03554B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CA5DB-B695-F272-1A73-2D7AF143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0654C-8A1E-4393-B280-EF6F448E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1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430F4A-18FC-255F-9646-8BD6D514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542EF-A58A-E46C-1E04-1D4B041D8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5CA96-7D31-4A04-629D-A9C9D560D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630B85-B557-4969-8B73-C3F0CCBE45A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45A07-5C4E-DA54-E7B6-FB008A634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E67F2-E931-631C-4C7C-1D21A4C9D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00654C-8A1E-4393-B280-EF6F448EE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7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CDBAD2-765F-852A-E5ED-6951FA7E4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290512"/>
            <a:ext cx="9563100" cy="62769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72A913-587F-90AE-7012-66F9BDF0E330}"/>
              </a:ext>
            </a:extLst>
          </p:cNvPr>
          <p:cNvSpPr/>
          <p:nvPr/>
        </p:nvSpPr>
        <p:spPr>
          <a:xfrm>
            <a:off x="3285811" y="663191"/>
            <a:ext cx="3687745" cy="10751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5C6EF-8A01-1412-8756-BD3AC88ED6BD}"/>
              </a:ext>
            </a:extLst>
          </p:cNvPr>
          <p:cNvSpPr/>
          <p:nvPr/>
        </p:nvSpPr>
        <p:spPr>
          <a:xfrm>
            <a:off x="3285811" y="1738365"/>
            <a:ext cx="3687745" cy="28738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D91231-6F9E-29D5-631E-4B1F6AAAA5F8}"/>
              </a:ext>
            </a:extLst>
          </p:cNvPr>
          <p:cNvSpPr/>
          <p:nvPr/>
        </p:nvSpPr>
        <p:spPr>
          <a:xfrm>
            <a:off x="4422950" y="4612192"/>
            <a:ext cx="2460172" cy="1286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86DBC1-E49E-0931-B5A8-CA97F968F37B}"/>
              </a:ext>
            </a:extLst>
          </p:cNvPr>
          <p:cNvSpPr/>
          <p:nvPr/>
        </p:nvSpPr>
        <p:spPr>
          <a:xfrm>
            <a:off x="6975232" y="3326002"/>
            <a:ext cx="3687744" cy="2572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C1A8B1-72B6-86BD-5C0C-31EE58DA67E6}"/>
              </a:ext>
            </a:extLst>
          </p:cNvPr>
          <p:cNvSpPr txBox="1"/>
          <p:nvPr/>
        </p:nvSpPr>
        <p:spPr>
          <a:xfrm>
            <a:off x="7240797" y="1854676"/>
            <a:ext cx="315661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Cover crop planted in every row in orchards circled in 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F412E-4BA6-1A01-1C25-C72FF28A9C7A}"/>
              </a:ext>
            </a:extLst>
          </p:cNvPr>
          <p:cNvSpPr txBox="1"/>
          <p:nvPr/>
        </p:nvSpPr>
        <p:spPr>
          <a:xfrm>
            <a:off x="7346640" y="1058041"/>
            <a:ext cx="27553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Hedgerows planted around solar panels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BA89F8F-DF32-EB0F-FE83-B07C37F06CF8}"/>
              </a:ext>
            </a:extLst>
          </p:cNvPr>
          <p:cNvSpPr/>
          <p:nvPr/>
        </p:nvSpPr>
        <p:spPr>
          <a:xfrm rot="10602492">
            <a:off x="6719370" y="1325205"/>
            <a:ext cx="618209" cy="3333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EC0DEE-0A8A-A4FF-AF54-C1B4B00721F0}"/>
              </a:ext>
            </a:extLst>
          </p:cNvPr>
          <p:cNvSpPr txBox="1"/>
          <p:nvPr/>
        </p:nvSpPr>
        <p:spPr>
          <a:xfrm>
            <a:off x="1051763" y="4838614"/>
            <a:ext cx="315661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Freshwater provided by bee buckets in all orchards (10 – 15 gallon buckets throughout orchards)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A2F47B-2CEC-2BF7-A2DC-934C1D36812B}"/>
              </a:ext>
            </a:extLst>
          </p:cNvPr>
          <p:cNvSpPr txBox="1"/>
          <p:nvPr/>
        </p:nvSpPr>
        <p:spPr>
          <a:xfrm>
            <a:off x="127522" y="1519646"/>
            <a:ext cx="315661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Freshwater provided by canal with irrigation district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2D9EB25-890A-E8C6-1F99-0FC4B3604435}"/>
              </a:ext>
            </a:extLst>
          </p:cNvPr>
          <p:cNvSpPr/>
          <p:nvPr/>
        </p:nvSpPr>
        <p:spPr>
          <a:xfrm rot="15400964">
            <a:off x="1524255" y="941768"/>
            <a:ext cx="618209" cy="3333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41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 Tumber</dc:creator>
  <cp:lastModifiedBy>Carla Youngblood</cp:lastModifiedBy>
  <cp:revision>2</cp:revision>
  <dcterms:created xsi:type="dcterms:W3CDTF">2024-05-10T18:29:29Z</dcterms:created>
  <dcterms:modified xsi:type="dcterms:W3CDTF">2024-05-10T19:14:43Z</dcterms:modified>
</cp:coreProperties>
</file>